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0" r:id="rId2"/>
    <p:sldMasterId id="2147483671" r:id="rId3"/>
  </p:sldMasterIdLst>
  <p:notesMasterIdLst>
    <p:notesMasterId r:id="rId44"/>
  </p:notesMasterIdLst>
  <p:sldIdLst>
    <p:sldId id="256" r:id="rId4"/>
    <p:sldId id="281" r:id="rId5"/>
    <p:sldId id="279" r:id="rId6"/>
    <p:sldId id="260" r:id="rId7"/>
    <p:sldId id="268" r:id="rId8"/>
    <p:sldId id="287" r:id="rId9"/>
    <p:sldId id="270" r:id="rId10"/>
    <p:sldId id="280" r:id="rId11"/>
    <p:sldId id="284" r:id="rId12"/>
    <p:sldId id="283" r:id="rId13"/>
    <p:sldId id="273" r:id="rId14"/>
    <p:sldId id="272" r:id="rId15"/>
    <p:sldId id="274" r:id="rId16"/>
    <p:sldId id="275" r:id="rId17"/>
    <p:sldId id="290" r:id="rId18"/>
    <p:sldId id="291" r:id="rId19"/>
    <p:sldId id="325" r:id="rId20"/>
    <p:sldId id="328" r:id="rId21"/>
    <p:sldId id="329" r:id="rId22"/>
    <p:sldId id="333" r:id="rId23"/>
    <p:sldId id="330" r:id="rId24"/>
    <p:sldId id="331" r:id="rId25"/>
    <p:sldId id="332" r:id="rId26"/>
    <p:sldId id="314" r:id="rId27"/>
    <p:sldId id="318" r:id="rId28"/>
    <p:sldId id="320" r:id="rId29"/>
    <p:sldId id="277" r:id="rId30"/>
    <p:sldId id="321" r:id="rId31"/>
    <p:sldId id="294" r:id="rId32"/>
    <p:sldId id="311" r:id="rId33"/>
    <p:sldId id="310" r:id="rId34"/>
    <p:sldId id="309" r:id="rId35"/>
    <p:sldId id="308" r:id="rId36"/>
    <p:sldId id="307" r:id="rId37"/>
    <p:sldId id="324" r:id="rId38"/>
    <p:sldId id="306" r:id="rId39"/>
    <p:sldId id="305" r:id="rId40"/>
    <p:sldId id="304" r:id="rId41"/>
    <p:sldId id="327" r:id="rId42"/>
    <p:sldId id="31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BCD265-8D55-427F-B28B-68CAA82CBD8B}" v="46" dt="2022-11-22T21:45:50.9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557" autoAdjust="0"/>
  </p:normalViewPr>
  <p:slideViewPr>
    <p:cSldViewPr snapToGrid="0">
      <p:cViewPr varScale="1">
        <p:scale>
          <a:sx n="64" d="100"/>
          <a:sy n="64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2F8E24-EEAF-4555-A44E-66B45570C18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AD13A66-6594-4CE8-8C2D-51A3F0ED430F}">
      <dgm:prSet/>
      <dgm:spPr/>
      <dgm:t>
        <a:bodyPr/>
        <a:lstStyle/>
        <a:p>
          <a:r>
            <a:rPr lang="en-GB"/>
            <a:t>Is there a strong reading culture in the school?</a:t>
          </a:r>
          <a:endParaRPr lang="en-US"/>
        </a:p>
      </dgm:t>
    </dgm:pt>
    <dgm:pt modelId="{9C0A8C68-4810-4023-96E9-DE9D0399EC10}" type="parTrans" cxnId="{4735597D-A71F-4D8A-94E0-2F4750ECC684}">
      <dgm:prSet/>
      <dgm:spPr/>
      <dgm:t>
        <a:bodyPr/>
        <a:lstStyle/>
        <a:p>
          <a:endParaRPr lang="en-US"/>
        </a:p>
      </dgm:t>
    </dgm:pt>
    <dgm:pt modelId="{BE77C7C3-BFAF-4C6E-8013-77AA3071C910}" type="sibTrans" cxnId="{4735597D-A71F-4D8A-94E0-2F4750ECC684}">
      <dgm:prSet/>
      <dgm:spPr/>
      <dgm:t>
        <a:bodyPr/>
        <a:lstStyle/>
        <a:p>
          <a:endParaRPr lang="en-US"/>
        </a:p>
      </dgm:t>
    </dgm:pt>
    <dgm:pt modelId="{B7073D5E-6A31-46EF-ACCA-49E7B1126B33}">
      <dgm:prSet/>
      <dgm:spPr/>
      <dgm:t>
        <a:bodyPr/>
        <a:lstStyle/>
        <a:p>
          <a:r>
            <a:rPr lang="en-GB"/>
            <a:t>What/Who are the blockers?</a:t>
          </a:r>
          <a:endParaRPr lang="en-US"/>
        </a:p>
      </dgm:t>
    </dgm:pt>
    <dgm:pt modelId="{F43A0F20-CF73-40C6-B45C-B92979CC5958}" type="parTrans" cxnId="{1EE84C1B-982C-48F4-9519-A757D88039C3}">
      <dgm:prSet/>
      <dgm:spPr/>
      <dgm:t>
        <a:bodyPr/>
        <a:lstStyle/>
        <a:p>
          <a:endParaRPr lang="en-US"/>
        </a:p>
      </dgm:t>
    </dgm:pt>
    <dgm:pt modelId="{B98B9756-6F76-41D1-A5B4-703EF750C956}" type="sibTrans" cxnId="{1EE84C1B-982C-48F4-9519-A757D88039C3}">
      <dgm:prSet/>
      <dgm:spPr/>
      <dgm:t>
        <a:bodyPr/>
        <a:lstStyle/>
        <a:p>
          <a:endParaRPr lang="en-US"/>
        </a:p>
      </dgm:t>
    </dgm:pt>
    <dgm:pt modelId="{2F417CA4-2244-4C68-A88B-EAF9D276F4F0}">
      <dgm:prSet/>
      <dgm:spPr/>
      <dgm:t>
        <a:bodyPr/>
        <a:lstStyle/>
        <a:p>
          <a:r>
            <a:rPr lang="en-GB"/>
            <a:t>What/Who are the enablers?</a:t>
          </a:r>
          <a:endParaRPr lang="en-US"/>
        </a:p>
      </dgm:t>
    </dgm:pt>
    <dgm:pt modelId="{446C1A67-4F95-46F3-BDA4-F0A437F96CD1}" type="parTrans" cxnId="{7EA2458A-2582-4377-BDF6-F05DB6063141}">
      <dgm:prSet/>
      <dgm:spPr/>
      <dgm:t>
        <a:bodyPr/>
        <a:lstStyle/>
        <a:p>
          <a:endParaRPr lang="en-US"/>
        </a:p>
      </dgm:t>
    </dgm:pt>
    <dgm:pt modelId="{0F3CAE5F-E49B-42EE-B573-19D84D935203}" type="sibTrans" cxnId="{7EA2458A-2582-4377-BDF6-F05DB6063141}">
      <dgm:prSet/>
      <dgm:spPr/>
      <dgm:t>
        <a:bodyPr/>
        <a:lstStyle/>
        <a:p>
          <a:endParaRPr lang="en-US"/>
        </a:p>
      </dgm:t>
    </dgm:pt>
    <dgm:pt modelId="{CB7FA40A-6E90-43E6-8023-9D3E3A06A572}" type="pres">
      <dgm:prSet presAssocID="{A22F8E24-EEAF-4555-A44E-66B45570C18C}" presName="root" presStyleCnt="0">
        <dgm:presLayoutVars>
          <dgm:dir/>
          <dgm:resizeHandles val="exact"/>
        </dgm:presLayoutVars>
      </dgm:prSet>
      <dgm:spPr/>
    </dgm:pt>
    <dgm:pt modelId="{72ECD14E-B4B2-459C-B8A6-AA7E25F9D3F7}" type="pres">
      <dgm:prSet presAssocID="{FAD13A66-6594-4CE8-8C2D-51A3F0ED430F}" presName="compNode" presStyleCnt="0"/>
      <dgm:spPr/>
    </dgm:pt>
    <dgm:pt modelId="{79A0330F-6BF9-4C5B-9D25-10FAB8248C32}" type="pres">
      <dgm:prSet presAssocID="{FAD13A66-6594-4CE8-8C2D-51A3F0ED430F}" presName="bgRect" presStyleLbl="bgShp" presStyleIdx="0" presStyleCnt="3"/>
      <dgm:spPr/>
    </dgm:pt>
    <dgm:pt modelId="{B99380C3-5AF9-4AB5-BD1C-CDBDC5DAB72B}" type="pres">
      <dgm:prSet presAssocID="{FAD13A66-6594-4CE8-8C2D-51A3F0ED430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E835BF11-7669-462E-B12E-9CF46F1E3172}" type="pres">
      <dgm:prSet presAssocID="{FAD13A66-6594-4CE8-8C2D-51A3F0ED430F}" presName="spaceRect" presStyleCnt="0"/>
      <dgm:spPr/>
    </dgm:pt>
    <dgm:pt modelId="{DB9DCAD7-C1D3-4A9F-8EE2-5BCE8B72F57A}" type="pres">
      <dgm:prSet presAssocID="{FAD13A66-6594-4CE8-8C2D-51A3F0ED430F}" presName="parTx" presStyleLbl="revTx" presStyleIdx="0" presStyleCnt="3">
        <dgm:presLayoutVars>
          <dgm:chMax val="0"/>
          <dgm:chPref val="0"/>
        </dgm:presLayoutVars>
      </dgm:prSet>
      <dgm:spPr/>
    </dgm:pt>
    <dgm:pt modelId="{97D4B8FB-1297-4BEB-8E4F-FF39B1858655}" type="pres">
      <dgm:prSet presAssocID="{BE77C7C3-BFAF-4C6E-8013-77AA3071C910}" presName="sibTrans" presStyleCnt="0"/>
      <dgm:spPr/>
    </dgm:pt>
    <dgm:pt modelId="{BBE2FDF8-5188-4561-B137-8141D7611B17}" type="pres">
      <dgm:prSet presAssocID="{B7073D5E-6A31-46EF-ACCA-49E7B1126B33}" presName="compNode" presStyleCnt="0"/>
      <dgm:spPr/>
    </dgm:pt>
    <dgm:pt modelId="{63CE3ABC-8A31-45A4-8642-CA23A58A184E}" type="pres">
      <dgm:prSet presAssocID="{B7073D5E-6A31-46EF-ACCA-49E7B1126B33}" presName="bgRect" presStyleLbl="bgShp" presStyleIdx="1" presStyleCnt="3"/>
      <dgm:spPr/>
    </dgm:pt>
    <dgm:pt modelId="{6D2C603A-A818-435C-866D-47DE2BB53A64}" type="pres">
      <dgm:prSet presAssocID="{B7073D5E-6A31-46EF-ACCA-49E7B1126B3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16D18EC3-CF8B-4257-8B05-2E74228C6FEC}" type="pres">
      <dgm:prSet presAssocID="{B7073D5E-6A31-46EF-ACCA-49E7B1126B33}" presName="spaceRect" presStyleCnt="0"/>
      <dgm:spPr/>
    </dgm:pt>
    <dgm:pt modelId="{35439D9F-BD58-489E-B14F-A7AB38EB985C}" type="pres">
      <dgm:prSet presAssocID="{B7073D5E-6A31-46EF-ACCA-49E7B1126B33}" presName="parTx" presStyleLbl="revTx" presStyleIdx="1" presStyleCnt="3">
        <dgm:presLayoutVars>
          <dgm:chMax val="0"/>
          <dgm:chPref val="0"/>
        </dgm:presLayoutVars>
      </dgm:prSet>
      <dgm:spPr/>
    </dgm:pt>
    <dgm:pt modelId="{41EEF8EF-F7AB-4FCF-AA6B-7D3415630B3A}" type="pres">
      <dgm:prSet presAssocID="{B98B9756-6F76-41D1-A5B4-703EF750C956}" presName="sibTrans" presStyleCnt="0"/>
      <dgm:spPr/>
    </dgm:pt>
    <dgm:pt modelId="{BC517195-DCE8-4E4E-A4B7-3B96D52CB1E4}" type="pres">
      <dgm:prSet presAssocID="{2F417CA4-2244-4C68-A88B-EAF9D276F4F0}" presName="compNode" presStyleCnt="0"/>
      <dgm:spPr/>
    </dgm:pt>
    <dgm:pt modelId="{3F03457B-782C-470F-A7A0-8B9E689CDBB7}" type="pres">
      <dgm:prSet presAssocID="{2F417CA4-2244-4C68-A88B-EAF9D276F4F0}" presName="bgRect" presStyleLbl="bgShp" presStyleIdx="2" presStyleCnt="3"/>
      <dgm:spPr/>
    </dgm:pt>
    <dgm:pt modelId="{D267F862-704B-4001-B210-DA57B1215B0C}" type="pres">
      <dgm:prSet presAssocID="{2F417CA4-2244-4C68-A88B-EAF9D276F4F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83D55D6D-674D-4560-9CAA-D5D6DE275C13}" type="pres">
      <dgm:prSet presAssocID="{2F417CA4-2244-4C68-A88B-EAF9D276F4F0}" presName="spaceRect" presStyleCnt="0"/>
      <dgm:spPr/>
    </dgm:pt>
    <dgm:pt modelId="{12F0F950-B443-4209-AF8E-F92D2D7D8921}" type="pres">
      <dgm:prSet presAssocID="{2F417CA4-2244-4C68-A88B-EAF9D276F4F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BC7321A-496B-458F-A894-3F0CA37181D1}" type="presOf" srcId="{B7073D5E-6A31-46EF-ACCA-49E7B1126B33}" destId="{35439D9F-BD58-489E-B14F-A7AB38EB985C}" srcOrd="0" destOrd="0" presId="urn:microsoft.com/office/officeart/2018/2/layout/IconVerticalSolidList"/>
    <dgm:cxn modelId="{1EE84C1B-982C-48F4-9519-A757D88039C3}" srcId="{A22F8E24-EEAF-4555-A44E-66B45570C18C}" destId="{B7073D5E-6A31-46EF-ACCA-49E7B1126B33}" srcOrd="1" destOrd="0" parTransId="{F43A0F20-CF73-40C6-B45C-B92979CC5958}" sibTransId="{B98B9756-6F76-41D1-A5B4-703EF750C956}"/>
    <dgm:cxn modelId="{4258CE5A-4145-4336-B028-264D5181DEE4}" type="presOf" srcId="{A22F8E24-EEAF-4555-A44E-66B45570C18C}" destId="{CB7FA40A-6E90-43E6-8023-9D3E3A06A572}" srcOrd="0" destOrd="0" presId="urn:microsoft.com/office/officeart/2018/2/layout/IconVerticalSolidList"/>
    <dgm:cxn modelId="{4735597D-A71F-4D8A-94E0-2F4750ECC684}" srcId="{A22F8E24-EEAF-4555-A44E-66B45570C18C}" destId="{FAD13A66-6594-4CE8-8C2D-51A3F0ED430F}" srcOrd="0" destOrd="0" parTransId="{9C0A8C68-4810-4023-96E9-DE9D0399EC10}" sibTransId="{BE77C7C3-BFAF-4C6E-8013-77AA3071C910}"/>
    <dgm:cxn modelId="{7EA2458A-2582-4377-BDF6-F05DB6063141}" srcId="{A22F8E24-EEAF-4555-A44E-66B45570C18C}" destId="{2F417CA4-2244-4C68-A88B-EAF9D276F4F0}" srcOrd="2" destOrd="0" parTransId="{446C1A67-4F95-46F3-BDA4-F0A437F96CD1}" sibTransId="{0F3CAE5F-E49B-42EE-B573-19D84D935203}"/>
    <dgm:cxn modelId="{F171FD90-B4BD-44C1-A887-ABB32038AF6B}" type="presOf" srcId="{FAD13A66-6594-4CE8-8C2D-51A3F0ED430F}" destId="{DB9DCAD7-C1D3-4A9F-8EE2-5BCE8B72F57A}" srcOrd="0" destOrd="0" presId="urn:microsoft.com/office/officeart/2018/2/layout/IconVerticalSolidList"/>
    <dgm:cxn modelId="{AE7F1AFD-A549-43D5-8EA6-CA0EA91112B1}" type="presOf" srcId="{2F417CA4-2244-4C68-A88B-EAF9D276F4F0}" destId="{12F0F950-B443-4209-AF8E-F92D2D7D8921}" srcOrd="0" destOrd="0" presId="urn:microsoft.com/office/officeart/2018/2/layout/IconVerticalSolidList"/>
    <dgm:cxn modelId="{5BE3043F-B6B0-4B63-970A-4C24D10DBE4B}" type="presParOf" srcId="{CB7FA40A-6E90-43E6-8023-9D3E3A06A572}" destId="{72ECD14E-B4B2-459C-B8A6-AA7E25F9D3F7}" srcOrd="0" destOrd="0" presId="urn:microsoft.com/office/officeart/2018/2/layout/IconVerticalSolidList"/>
    <dgm:cxn modelId="{DBDB02EC-CA16-4D7F-8A5C-C51337ED32B8}" type="presParOf" srcId="{72ECD14E-B4B2-459C-B8A6-AA7E25F9D3F7}" destId="{79A0330F-6BF9-4C5B-9D25-10FAB8248C32}" srcOrd="0" destOrd="0" presId="urn:microsoft.com/office/officeart/2018/2/layout/IconVerticalSolidList"/>
    <dgm:cxn modelId="{CDC99B18-C122-4F15-AC99-95325CE0806C}" type="presParOf" srcId="{72ECD14E-B4B2-459C-B8A6-AA7E25F9D3F7}" destId="{B99380C3-5AF9-4AB5-BD1C-CDBDC5DAB72B}" srcOrd="1" destOrd="0" presId="urn:microsoft.com/office/officeart/2018/2/layout/IconVerticalSolidList"/>
    <dgm:cxn modelId="{01B39680-8861-4299-BDA9-844E6F4583D5}" type="presParOf" srcId="{72ECD14E-B4B2-459C-B8A6-AA7E25F9D3F7}" destId="{E835BF11-7669-462E-B12E-9CF46F1E3172}" srcOrd="2" destOrd="0" presId="urn:microsoft.com/office/officeart/2018/2/layout/IconVerticalSolidList"/>
    <dgm:cxn modelId="{BC75DEAB-22B8-4047-9825-CCBFB739D796}" type="presParOf" srcId="{72ECD14E-B4B2-459C-B8A6-AA7E25F9D3F7}" destId="{DB9DCAD7-C1D3-4A9F-8EE2-5BCE8B72F57A}" srcOrd="3" destOrd="0" presId="urn:microsoft.com/office/officeart/2018/2/layout/IconVerticalSolidList"/>
    <dgm:cxn modelId="{CFDED7B3-C879-4E78-A74F-5CC174F112C3}" type="presParOf" srcId="{CB7FA40A-6E90-43E6-8023-9D3E3A06A572}" destId="{97D4B8FB-1297-4BEB-8E4F-FF39B1858655}" srcOrd="1" destOrd="0" presId="urn:microsoft.com/office/officeart/2018/2/layout/IconVerticalSolidList"/>
    <dgm:cxn modelId="{71F2D55D-F116-45E4-8E70-E07B326166EE}" type="presParOf" srcId="{CB7FA40A-6E90-43E6-8023-9D3E3A06A572}" destId="{BBE2FDF8-5188-4561-B137-8141D7611B17}" srcOrd="2" destOrd="0" presId="urn:microsoft.com/office/officeart/2018/2/layout/IconVerticalSolidList"/>
    <dgm:cxn modelId="{E037FA39-8A9F-42E5-BB25-066695B984BB}" type="presParOf" srcId="{BBE2FDF8-5188-4561-B137-8141D7611B17}" destId="{63CE3ABC-8A31-45A4-8642-CA23A58A184E}" srcOrd="0" destOrd="0" presId="urn:microsoft.com/office/officeart/2018/2/layout/IconVerticalSolidList"/>
    <dgm:cxn modelId="{06A889A7-2558-4D97-B6E8-840639722DCB}" type="presParOf" srcId="{BBE2FDF8-5188-4561-B137-8141D7611B17}" destId="{6D2C603A-A818-435C-866D-47DE2BB53A64}" srcOrd="1" destOrd="0" presId="urn:microsoft.com/office/officeart/2018/2/layout/IconVerticalSolidList"/>
    <dgm:cxn modelId="{7E3B9B99-4EE7-4026-A694-0E3F81724007}" type="presParOf" srcId="{BBE2FDF8-5188-4561-B137-8141D7611B17}" destId="{16D18EC3-CF8B-4257-8B05-2E74228C6FEC}" srcOrd="2" destOrd="0" presId="urn:microsoft.com/office/officeart/2018/2/layout/IconVerticalSolidList"/>
    <dgm:cxn modelId="{3E635826-43C0-49E6-94F2-31AC56CA9A7B}" type="presParOf" srcId="{BBE2FDF8-5188-4561-B137-8141D7611B17}" destId="{35439D9F-BD58-489E-B14F-A7AB38EB985C}" srcOrd="3" destOrd="0" presId="urn:microsoft.com/office/officeart/2018/2/layout/IconVerticalSolidList"/>
    <dgm:cxn modelId="{46EE3F2B-A5BE-4889-94C7-FA6A809D3C5A}" type="presParOf" srcId="{CB7FA40A-6E90-43E6-8023-9D3E3A06A572}" destId="{41EEF8EF-F7AB-4FCF-AA6B-7D3415630B3A}" srcOrd="3" destOrd="0" presId="urn:microsoft.com/office/officeart/2018/2/layout/IconVerticalSolidList"/>
    <dgm:cxn modelId="{9562F4E9-6D12-458A-B674-E0628F235992}" type="presParOf" srcId="{CB7FA40A-6E90-43E6-8023-9D3E3A06A572}" destId="{BC517195-DCE8-4E4E-A4B7-3B96D52CB1E4}" srcOrd="4" destOrd="0" presId="urn:microsoft.com/office/officeart/2018/2/layout/IconVerticalSolidList"/>
    <dgm:cxn modelId="{C1A0AED4-9F16-488B-BFA5-11DB5FE7D2D8}" type="presParOf" srcId="{BC517195-DCE8-4E4E-A4B7-3B96D52CB1E4}" destId="{3F03457B-782C-470F-A7A0-8B9E689CDBB7}" srcOrd="0" destOrd="0" presId="urn:microsoft.com/office/officeart/2018/2/layout/IconVerticalSolidList"/>
    <dgm:cxn modelId="{4F562EDD-F490-48F3-8563-4B3F41F477F8}" type="presParOf" srcId="{BC517195-DCE8-4E4E-A4B7-3B96D52CB1E4}" destId="{D267F862-704B-4001-B210-DA57B1215B0C}" srcOrd="1" destOrd="0" presId="urn:microsoft.com/office/officeart/2018/2/layout/IconVerticalSolidList"/>
    <dgm:cxn modelId="{AF27D229-A631-49A6-A888-8702BCFB79E0}" type="presParOf" srcId="{BC517195-DCE8-4E4E-A4B7-3B96D52CB1E4}" destId="{83D55D6D-674D-4560-9CAA-D5D6DE275C13}" srcOrd="2" destOrd="0" presId="urn:microsoft.com/office/officeart/2018/2/layout/IconVerticalSolidList"/>
    <dgm:cxn modelId="{7DDC65EB-255B-4643-A020-AF112108FE2D}" type="presParOf" srcId="{BC517195-DCE8-4E4E-A4B7-3B96D52CB1E4}" destId="{12F0F950-B443-4209-AF8E-F92D2D7D892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9D6E82-42D3-4CEC-BD3C-29822543A5C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5C46CDA-351F-44C6-AD19-7797B5C2AA2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A vision statement will keep everyone on track</a:t>
          </a:r>
          <a:endParaRPr lang="en-US"/>
        </a:p>
      </dgm:t>
    </dgm:pt>
    <dgm:pt modelId="{F83FBA74-06F9-4188-8BA3-EDDB38358FBD}" type="parTrans" cxnId="{1210C151-21C7-4D5F-9C36-7F265EFAFFEE}">
      <dgm:prSet/>
      <dgm:spPr/>
      <dgm:t>
        <a:bodyPr/>
        <a:lstStyle/>
        <a:p>
          <a:endParaRPr lang="en-US"/>
        </a:p>
      </dgm:t>
    </dgm:pt>
    <dgm:pt modelId="{30D98F43-272C-4B53-9B7E-160F535FF07E}" type="sibTrans" cxnId="{1210C151-21C7-4D5F-9C36-7F265EFAFFEE}">
      <dgm:prSet/>
      <dgm:spPr/>
      <dgm:t>
        <a:bodyPr/>
        <a:lstStyle/>
        <a:p>
          <a:endParaRPr lang="en-US"/>
        </a:p>
      </dgm:t>
    </dgm:pt>
    <dgm:pt modelId="{91B14E27-656D-49B5-8B3C-88348EFB0C8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Outline of key goals, values, objectives.</a:t>
          </a:r>
          <a:endParaRPr lang="en-US"/>
        </a:p>
      </dgm:t>
    </dgm:pt>
    <dgm:pt modelId="{1E279094-7CB9-46A2-8209-92BF27B86D2C}" type="parTrans" cxnId="{9E1E042C-AB5E-4D61-8DA5-5231729D3454}">
      <dgm:prSet/>
      <dgm:spPr/>
      <dgm:t>
        <a:bodyPr/>
        <a:lstStyle/>
        <a:p>
          <a:endParaRPr lang="en-US"/>
        </a:p>
      </dgm:t>
    </dgm:pt>
    <dgm:pt modelId="{8619DA1C-AFA6-4A41-A40E-BDA8AA568104}" type="sibTrans" cxnId="{9E1E042C-AB5E-4D61-8DA5-5231729D3454}">
      <dgm:prSet/>
      <dgm:spPr/>
      <dgm:t>
        <a:bodyPr/>
        <a:lstStyle/>
        <a:p>
          <a:endParaRPr lang="en-US"/>
        </a:p>
      </dgm:t>
    </dgm:pt>
    <dgm:pt modelId="{6324494A-C542-40E2-98B9-107D59000AD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Building capacity – what skills are required?</a:t>
          </a:r>
          <a:endParaRPr lang="en-US"/>
        </a:p>
      </dgm:t>
    </dgm:pt>
    <dgm:pt modelId="{E6F6233E-2E7E-4222-BDF0-BF7B5D850116}" type="parTrans" cxnId="{68D5C4BB-0F47-47F9-9CF5-2A1D7762CF09}">
      <dgm:prSet/>
      <dgm:spPr/>
      <dgm:t>
        <a:bodyPr/>
        <a:lstStyle/>
        <a:p>
          <a:endParaRPr lang="en-US"/>
        </a:p>
      </dgm:t>
    </dgm:pt>
    <dgm:pt modelId="{C9530E21-CDAD-465B-A85E-EEE118CE7D15}" type="sibTrans" cxnId="{68D5C4BB-0F47-47F9-9CF5-2A1D7762CF09}">
      <dgm:prSet/>
      <dgm:spPr/>
      <dgm:t>
        <a:bodyPr/>
        <a:lstStyle/>
        <a:p>
          <a:endParaRPr lang="en-US"/>
        </a:p>
      </dgm:t>
    </dgm:pt>
    <dgm:pt modelId="{1A5BCB5D-B81B-47B5-9E04-E75B8A462506}" type="pres">
      <dgm:prSet presAssocID="{AB9D6E82-42D3-4CEC-BD3C-29822543A5C3}" presName="linear" presStyleCnt="0">
        <dgm:presLayoutVars>
          <dgm:animLvl val="lvl"/>
          <dgm:resizeHandles val="exact"/>
        </dgm:presLayoutVars>
      </dgm:prSet>
      <dgm:spPr/>
    </dgm:pt>
    <dgm:pt modelId="{7FF28D54-97A2-4332-938C-69A366C06CFF}" type="pres">
      <dgm:prSet presAssocID="{55C46CDA-351F-44C6-AD19-7797B5C2AA2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6AEFE7C-E03A-4758-995B-C29E176E57E2}" type="pres">
      <dgm:prSet presAssocID="{30D98F43-272C-4B53-9B7E-160F535FF07E}" presName="spacer" presStyleCnt="0"/>
      <dgm:spPr/>
    </dgm:pt>
    <dgm:pt modelId="{C2742BBF-AC1B-4837-9F28-84DCAE3B107C}" type="pres">
      <dgm:prSet presAssocID="{91B14E27-656D-49B5-8B3C-88348EFB0C8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BDEE5FB-1D51-4561-875E-1C9AB5F1E5E7}" type="pres">
      <dgm:prSet presAssocID="{8619DA1C-AFA6-4A41-A40E-BDA8AA568104}" presName="spacer" presStyleCnt="0"/>
      <dgm:spPr/>
    </dgm:pt>
    <dgm:pt modelId="{A404A4DF-3037-42D3-A81D-48277194D9C8}" type="pres">
      <dgm:prSet presAssocID="{6324494A-C542-40E2-98B9-107D59000AD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5E0A802-F62A-493D-84EF-F4D4517C7439}" type="presOf" srcId="{AB9D6E82-42D3-4CEC-BD3C-29822543A5C3}" destId="{1A5BCB5D-B81B-47B5-9E04-E75B8A462506}" srcOrd="0" destOrd="0" presId="urn:microsoft.com/office/officeart/2005/8/layout/vList2"/>
    <dgm:cxn modelId="{0CD5CE0E-4739-421B-BF5F-ACED9E48CCEB}" type="presOf" srcId="{6324494A-C542-40E2-98B9-107D59000AD0}" destId="{A404A4DF-3037-42D3-A81D-48277194D9C8}" srcOrd="0" destOrd="0" presId="urn:microsoft.com/office/officeart/2005/8/layout/vList2"/>
    <dgm:cxn modelId="{9E1E042C-AB5E-4D61-8DA5-5231729D3454}" srcId="{AB9D6E82-42D3-4CEC-BD3C-29822543A5C3}" destId="{91B14E27-656D-49B5-8B3C-88348EFB0C87}" srcOrd="1" destOrd="0" parTransId="{1E279094-7CB9-46A2-8209-92BF27B86D2C}" sibTransId="{8619DA1C-AFA6-4A41-A40E-BDA8AA568104}"/>
    <dgm:cxn modelId="{1210C151-21C7-4D5F-9C36-7F265EFAFFEE}" srcId="{AB9D6E82-42D3-4CEC-BD3C-29822543A5C3}" destId="{55C46CDA-351F-44C6-AD19-7797B5C2AA2E}" srcOrd="0" destOrd="0" parTransId="{F83FBA74-06F9-4188-8BA3-EDDB38358FBD}" sibTransId="{30D98F43-272C-4B53-9B7E-160F535FF07E}"/>
    <dgm:cxn modelId="{0E0E9FB4-692F-4485-8992-E6FD19C0E790}" type="presOf" srcId="{55C46CDA-351F-44C6-AD19-7797B5C2AA2E}" destId="{7FF28D54-97A2-4332-938C-69A366C06CFF}" srcOrd="0" destOrd="0" presId="urn:microsoft.com/office/officeart/2005/8/layout/vList2"/>
    <dgm:cxn modelId="{68D5C4BB-0F47-47F9-9CF5-2A1D7762CF09}" srcId="{AB9D6E82-42D3-4CEC-BD3C-29822543A5C3}" destId="{6324494A-C542-40E2-98B9-107D59000AD0}" srcOrd="2" destOrd="0" parTransId="{E6F6233E-2E7E-4222-BDF0-BF7B5D850116}" sibTransId="{C9530E21-CDAD-465B-A85E-EEE118CE7D15}"/>
    <dgm:cxn modelId="{3637DCEF-0097-4F53-8E54-0F7B400B5B50}" type="presOf" srcId="{91B14E27-656D-49B5-8B3C-88348EFB0C87}" destId="{C2742BBF-AC1B-4837-9F28-84DCAE3B107C}" srcOrd="0" destOrd="0" presId="urn:microsoft.com/office/officeart/2005/8/layout/vList2"/>
    <dgm:cxn modelId="{201DEEB0-B03D-489E-BF05-F33D19E07871}" type="presParOf" srcId="{1A5BCB5D-B81B-47B5-9E04-E75B8A462506}" destId="{7FF28D54-97A2-4332-938C-69A366C06CFF}" srcOrd="0" destOrd="0" presId="urn:microsoft.com/office/officeart/2005/8/layout/vList2"/>
    <dgm:cxn modelId="{678A8792-44B4-4867-BE54-F7428C44BE7C}" type="presParOf" srcId="{1A5BCB5D-B81B-47B5-9E04-E75B8A462506}" destId="{C6AEFE7C-E03A-4758-995B-C29E176E57E2}" srcOrd="1" destOrd="0" presId="urn:microsoft.com/office/officeart/2005/8/layout/vList2"/>
    <dgm:cxn modelId="{BF5C1AE8-A56F-4F40-BCE8-A9C746B6B6A7}" type="presParOf" srcId="{1A5BCB5D-B81B-47B5-9E04-E75B8A462506}" destId="{C2742BBF-AC1B-4837-9F28-84DCAE3B107C}" srcOrd="2" destOrd="0" presId="urn:microsoft.com/office/officeart/2005/8/layout/vList2"/>
    <dgm:cxn modelId="{8DCDB1E7-3160-4F23-BF33-B56600C47FB6}" type="presParOf" srcId="{1A5BCB5D-B81B-47B5-9E04-E75B8A462506}" destId="{2BDEE5FB-1D51-4561-875E-1C9AB5F1E5E7}" srcOrd="3" destOrd="0" presId="urn:microsoft.com/office/officeart/2005/8/layout/vList2"/>
    <dgm:cxn modelId="{921D9555-088E-41B5-8ECD-ABBEA9344363}" type="presParOf" srcId="{1A5BCB5D-B81B-47B5-9E04-E75B8A462506}" destId="{A404A4DF-3037-42D3-A81D-48277194D9C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07F125-1794-4D73-8C20-67E26CB0969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D11CD65-BAA9-48B7-8AAC-DE30A7D512DB}">
      <dgm:prSet custT="1"/>
      <dgm:spPr/>
      <dgm:t>
        <a:bodyPr/>
        <a:lstStyle/>
        <a:p>
          <a:r>
            <a:rPr lang="en-GB" sz="4000" b="1"/>
            <a:t>Know your audience</a:t>
          </a:r>
          <a:endParaRPr lang="en-US" sz="4000"/>
        </a:p>
      </dgm:t>
    </dgm:pt>
    <dgm:pt modelId="{CAB961F7-D139-49F7-A07B-F2D610085417}" type="parTrans" cxnId="{FC1C01C0-09CB-439C-90C4-EFB83AADAFC5}">
      <dgm:prSet/>
      <dgm:spPr/>
      <dgm:t>
        <a:bodyPr/>
        <a:lstStyle/>
        <a:p>
          <a:endParaRPr lang="en-US"/>
        </a:p>
      </dgm:t>
    </dgm:pt>
    <dgm:pt modelId="{B38B4137-B453-4AFD-9F5E-82131BD5A9C1}" type="sibTrans" cxnId="{FC1C01C0-09CB-439C-90C4-EFB83AADAFC5}">
      <dgm:prSet/>
      <dgm:spPr/>
      <dgm:t>
        <a:bodyPr/>
        <a:lstStyle/>
        <a:p>
          <a:endParaRPr lang="en-US"/>
        </a:p>
      </dgm:t>
    </dgm:pt>
    <dgm:pt modelId="{C3CCEE83-D7CB-4FE7-A6C1-1F73294C874A}">
      <dgm:prSet custT="1"/>
      <dgm:spPr/>
      <dgm:t>
        <a:bodyPr/>
        <a:lstStyle/>
        <a:p>
          <a:r>
            <a:rPr lang="en-GB" sz="4000" b="1"/>
            <a:t>Checking data – moving forward</a:t>
          </a:r>
          <a:endParaRPr lang="en-US" sz="4000"/>
        </a:p>
      </dgm:t>
    </dgm:pt>
    <dgm:pt modelId="{F48F0CAA-8D58-4573-B5F7-758501D5F2CD}" type="parTrans" cxnId="{B51F65E8-84A8-45DA-9A60-27A76B61A3A6}">
      <dgm:prSet/>
      <dgm:spPr/>
      <dgm:t>
        <a:bodyPr/>
        <a:lstStyle/>
        <a:p>
          <a:endParaRPr lang="en-US"/>
        </a:p>
      </dgm:t>
    </dgm:pt>
    <dgm:pt modelId="{2AE2EA80-287D-43F0-AC10-EBA8A913EF8A}" type="sibTrans" cxnId="{B51F65E8-84A8-45DA-9A60-27A76B61A3A6}">
      <dgm:prSet/>
      <dgm:spPr/>
      <dgm:t>
        <a:bodyPr/>
        <a:lstStyle/>
        <a:p>
          <a:endParaRPr lang="en-US"/>
        </a:p>
      </dgm:t>
    </dgm:pt>
    <dgm:pt modelId="{1BCD3A14-063E-4EA5-9FED-26C98FA8D0A2}">
      <dgm:prSet custT="1"/>
      <dgm:spPr/>
      <dgm:t>
        <a:bodyPr/>
        <a:lstStyle/>
        <a:p>
          <a:r>
            <a:rPr lang="en-GB" sz="4000" b="1"/>
            <a:t>Upskilling for all</a:t>
          </a:r>
          <a:endParaRPr lang="en-US" sz="4000"/>
        </a:p>
      </dgm:t>
    </dgm:pt>
    <dgm:pt modelId="{B2F73893-0969-4E26-9902-EB5FB345D9B4}" type="parTrans" cxnId="{01516970-3EA9-497F-8E00-53E3F8D17B52}">
      <dgm:prSet/>
      <dgm:spPr/>
      <dgm:t>
        <a:bodyPr/>
        <a:lstStyle/>
        <a:p>
          <a:endParaRPr lang="en-US"/>
        </a:p>
      </dgm:t>
    </dgm:pt>
    <dgm:pt modelId="{2197BC10-66EF-4F92-865A-7366C673B8D5}" type="sibTrans" cxnId="{01516970-3EA9-497F-8E00-53E3F8D17B52}">
      <dgm:prSet/>
      <dgm:spPr/>
      <dgm:t>
        <a:bodyPr/>
        <a:lstStyle/>
        <a:p>
          <a:endParaRPr lang="en-US"/>
        </a:p>
      </dgm:t>
    </dgm:pt>
    <dgm:pt modelId="{FF4D14A1-B7E2-46E3-8A69-74C578BB84F6}" type="pres">
      <dgm:prSet presAssocID="{4707F125-1794-4D73-8C20-67E26CB09692}" presName="root" presStyleCnt="0">
        <dgm:presLayoutVars>
          <dgm:dir/>
          <dgm:resizeHandles val="exact"/>
        </dgm:presLayoutVars>
      </dgm:prSet>
      <dgm:spPr/>
    </dgm:pt>
    <dgm:pt modelId="{89DDC675-5B4F-4AD9-8B19-7BFF3185BA5E}" type="pres">
      <dgm:prSet presAssocID="{DD11CD65-BAA9-48B7-8AAC-DE30A7D512DB}" presName="compNode" presStyleCnt="0"/>
      <dgm:spPr/>
    </dgm:pt>
    <dgm:pt modelId="{40EFBEE9-2C67-4884-9ABB-92D915CA9C24}" type="pres">
      <dgm:prSet presAssocID="{DD11CD65-BAA9-48B7-8AAC-DE30A7D512DB}" presName="bgRect" presStyleLbl="bgShp" presStyleIdx="0" presStyleCnt="3"/>
      <dgm:spPr/>
    </dgm:pt>
    <dgm:pt modelId="{61CF8A3D-E638-4AC4-87FB-539ED6D35397}" type="pres">
      <dgm:prSet presAssocID="{DD11CD65-BAA9-48B7-8AAC-DE30A7D512D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E1B4C26C-CC07-4846-AD3D-175E05EE7BB1}" type="pres">
      <dgm:prSet presAssocID="{DD11CD65-BAA9-48B7-8AAC-DE30A7D512DB}" presName="spaceRect" presStyleCnt="0"/>
      <dgm:spPr/>
    </dgm:pt>
    <dgm:pt modelId="{5B82AAF1-5A45-4AC3-8580-9C48DE372071}" type="pres">
      <dgm:prSet presAssocID="{DD11CD65-BAA9-48B7-8AAC-DE30A7D512DB}" presName="parTx" presStyleLbl="revTx" presStyleIdx="0" presStyleCnt="3" custScaleX="111022">
        <dgm:presLayoutVars>
          <dgm:chMax val="0"/>
          <dgm:chPref val="0"/>
        </dgm:presLayoutVars>
      </dgm:prSet>
      <dgm:spPr/>
    </dgm:pt>
    <dgm:pt modelId="{87A8F2B6-0249-4BDE-8CFD-46D2317A329C}" type="pres">
      <dgm:prSet presAssocID="{B38B4137-B453-4AFD-9F5E-82131BD5A9C1}" presName="sibTrans" presStyleCnt="0"/>
      <dgm:spPr/>
    </dgm:pt>
    <dgm:pt modelId="{7C182229-6AC9-43B8-8127-9025D095BD6B}" type="pres">
      <dgm:prSet presAssocID="{C3CCEE83-D7CB-4FE7-A6C1-1F73294C874A}" presName="compNode" presStyleCnt="0"/>
      <dgm:spPr/>
    </dgm:pt>
    <dgm:pt modelId="{14622E72-3147-4F33-B639-D9A1E712F2D3}" type="pres">
      <dgm:prSet presAssocID="{C3CCEE83-D7CB-4FE7-A6C1-1F73294C874A}" presName="bgRect" presStyleLbl="bgShp" presStyleIdx="1" presStyleCnt="3"/>
      <dgm:spPr/>
    </dgm:pt>
    <dgm:pt modelId="{3D2E9C45-4B19-4E28-BCFE-58CE3771010C}" type="pres">
      <dgm:prSet presAssocID="{C3CCEE83-D7CB-4FE7-A6C1-1F73294C874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awl"/>
        </a:ext>
      </dgm:extLst>
    </dgm:pt>
    <dgm:pt modelId="{56EF7241-ECE9-4213-9C9F-4CBA4D352E69}" type="pres">
      <dgm:prSet presAssocID="{C3CCEE83-D7CB-4FE7-A6C1-1F73294C874A}" presName="spaceRect" presStyleCnt="0"/>
      <dgm:spPr/>
    </dgm:pt>
    <dgm:pt modelId="{47F433BD-2050-43C2-B588-56AC864977B0}" type="pres">
      <dgm:prSet presAssocID="{C3CCEE83-D7CB-4FE7-A6C1-1F73294C874A}" presName="parTx" presStyleLbl="revTx" presStyleIdx="1" presStyleCnt="3">
        <dgm:presLayoutVars>
          <dgm:chMax val="0"/>
          <dgm:chPref val="0"/>
        </dgm:presLayoutVars>
      </dgm:prSet>
      <dgm:spPr/>
    </dgm:pt>
    <dgm:pt modelId="{AC36203E-2938-4544-8B8A-7AACF68881C6}" type="pres">
      <dgm:prSet presAssocID="{2AE2EA80-287D-43F0-AC10-EBA8A913EF8A}" presName="sibTrans" presStyleCnt="0"/>
      <dgm:spPr/>
    </dgm:pt>
    <dgm:pt modelId="{E0E1B84E-6A7E-4FC3-8C63-A8FAAC2FE1FB}" type="pres">
      <dgm:prSet presAssocID="{1BCD3A14-063E-4EA5-9FED-26C98FA8D0A2}" presName="compNode" presStyleCnt="0"/>
      <dgm:spPr/>
    </dgm:pt>
    <dgm:pt modelId="{07C0C432-14B0-47F4-A2BB-CB2CF57E3E63}" type="pres">
      <dgm:prSet presAssocID="{1BCD3A14-063E-4EA5-9FED-26C98FA8D0A2}" presName="bgRect" presStyleLbl="bgShp" presStyleIdx="2" presStyleCnt="3"/>
      <dgm:spPr/>
    </dgm:pt>
    <dgm:pt modelId="{D68707E6-154C-4CE8-808D-1BE1DCBAFDDF}" type="pres">
      <dgm:prSet presAssocID="{1BCD3A14-063E-4EA5-9FED-26C98FA8D0A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94CB670-E3F1-4B31-9BB0-E11936DBAC6D}" type="pres">
      <dgm:prSet presAssocID="{1BCD3A14-063E-4EA5-9FED-26C98FA8D0A2}" presName="spaceRect" presStyleCnt="0"/>
      <dgm:spPr/>
    </dgm:pt>
    <dgm:pt modelId="{78E4A52C-946E-47A5-B294-16BA28C76A0A}" type="pres">
      <dgm:prSet presAssocID="{1BCD3A14-063E-4EA5-9FED-26C98FA8D0A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CC2A900-5C43-46DA-A706-C9164E2A66E0}" type="presOf" srcId="{4707F125-1794-4D73-8C20-67E26CB09692}" destId="{FF4D14A1-B7E2-46E3-8A69-74C578BB84F6}" srcOrd="0" destOrd="0" presId="urn:microsoft.com/office/officeart/2018/2/layout/IconVerticalSolidList"/>
    <dgm:cxn modelId="{A4E21824-BD47-4E23-B5C8-44C2DB7D2B9B}" type="presOf" srcId="{DD11CD65-BAA9-48B7-8AAC-DE30A7D512DB}" destId="{5B82AAF1-5A45-4AC3-8580-9C48DE372071}" srcOrd="0" destOrd="0" presId="urn:microsoft.com/office/officeart/2018/2/layout/IconVerticalSolidList"/>
    <dgm:cxn modelId="{788ADB41-4219-4CC8-8410-D335B776B18E}" type="presOf" srcId="{C3CCEE83-D7CB-4FE7-A6C1-1F73294C874A}" destId="{47F433BD-2050-43C2-B588-56AC864977B0}" srcOrd="0" destOrd="0" presId="urn:microsoft.com/office/officeart/2018/2/layout/IconVerticalSolidList"/>
    <dgm:cxn modelId="{01516970-3EA9-497F-8E00-53E3F8D17B52}" srcId="{4707F125-1794-4D73-8C20-67E26CB09692}" destId="{1BCD3A14-063E-4EA5-9FED-26C98FA8D0A2}" srcOrd="2" destOrd="0" parTransId="{B2F73893-0969-4E26-9902-EB5FB345D9B4}" sibTransId="{2197BC10-66EF-4F92-865A-7366C673B8D5}"/>
    <dgm:cxn modelId="{FC1C01C0-09CB-439C-90C4-EFB83AADAFC5}" srcId="{4707F125-1794-4D73-8C20-67E26CB09692}" destId="{DD11CD65-BAA9-48B7-8AAC-DE30A7D512DB}" srcOrd="0" destOrd="0" parTransId="{CAB961F7-D139-49F7-A07B-F2D610085417}" sibTransId="{B38B4137-B453-4AFD-9F5E-82131BD5A9C1}"/>
    <dgm:cxn modelId="{B51F65E8-84A8-45DA-9A60-27A76B61A3A6}" srcId="{4707F125-1794-4D73-8C20-67E26CB09692}" destId="{C3CCEE83-D7CB-4FE7-A6C1-1F73294C874A}" srcOrd="1" destOrd="0" parTransId="{F48F0CAA-8D58-4573-B5F7-758501D5F2CD}" sibTransId="{2AE2EA80-287D-43F0-AC10-EBA8A913EF8A}"/>
    <dgm:cxn modelId="{0D2CC2E9-498D-47D8-8B08-EBD1E733ADD3}" type="presOf" srcId="{1BCD3A14-063E-4EA5-9FED-26C98FA8D0A2}" destId="{78E4A52C-946E-47A5-B294-16BA28C76A0A}" srcOrd="0" destOrd="0" presId="urn:microsoft.com/office/officeart/2018/2/layout/IconVerticalSolidList"/>
    <dgm:cxn modelId="{1CA2BC33-1C98-451F-A7B4-E29099DD027D}" type="presParOf" srcId="{FF4D14A1-B7E2-46E3-8A69-74C578BB84F6}" destId="{89DDC675-5B4F-4AD9-8B19-7BFF3185BA5E}" srcOrd="0" destOrd="0" presId="urn:microsoft.com/office/officeart/2018/2/layout/IconVerticalSolidList"/>
    <dgm:cxn modelId="{F0422802-9A8D-4B88-BE3F-39FE1A5B013B}" type="presParOf" srcId="{89DDC675-5B4F-4AD9-8B19-7BFF3185BA5E}" destId="{40EFBEE9-2C67-4884-9ABB-92D915CA9C24}" srcOrd="0" destOrd="0" presId="urn:microsoft.com/office/officeart/2018/2/layout/IconVerticalSolidList"/>
    <dgm:cxn modelId="{DBF3AC11-90A9-41D1-8B3E-2A612F736373}" type="presParOf" srcId="{89DDC675-5B4F-4AD9-8B19-7BFF3185BA5E}" destId="{61CF8A3D-E638-4AC4-87FB-539ED6D35397}" srcOrd="1" destOrd="0" presId="urn:microsoft.com/office/officeart/2018/2/layout/IconVerticalSolidList"/>
    <dgm:cxn modelId="{3942A13C-F2B8-4776-B724-6342F407081D}" type="presParOf" srcId="{89DDC675-5B4F-4AD9-8B19-7BFF3185BA5E}" destId="{E1B4C26C-CC07-4846-AD3D-175E05EE7BB1}" srcOrd="2" destOrd="0" presId="urn:microsoft.com/office/officeart/2018/2/layout/IconVerticalSolidList"/>
    <dgm:cxn modelId="{76BE8095-111C-4FA9-A704-5882FCDBB0CB}" type="presParOf" srcId="{89DDC675-5B4F-4AD9-8B19-7BFF3185BA5E}" destId="{5B82AAF1-5A45-4AC3-8580-9C48DE372071}" srcOrd="3" destOrd="0" presId="urn:microsoft.com/office/officeart/2018/2/layout/IconVerticalSolidList"/>
    <dgm:cxn modelId="{8B3BACD7-6614-4778-AB7F-198DE79410F9}" type="presParOf" srcId="{FF4D14A1-B7E2-46E3-8A69-74C578BB84F6}" destId="{87A8F2B6-0249-4BDE-8CFD-46D2317A329C}" srcOrd="1" destOrd="0" presId="urn:microsoft.com/office/officeart/2018/2/layout/IconVerticalSolidList"/>
    <dgm:cxn modelId="{11E555EE-6BBF-4B03-8ACE-1A3BDCA486BB}" type="presParOf" srcId="{FF4D14A1-B7E2-46E3-8A69-74C578BB84F6}" destId="{7C182229-6AC9-43B8-8127-9025D095BD6B}" srcOrd="2" destOrd="0" presId="urn:microsoft.com/office/officeart/2018/2/layout/IconVerticalSolidList"/>
    <dgm:cxn modelId="{E983E7BA-11F8-4B22-96C5-ABBB8C533045}" type="presParOf" srcId="{7C182229-6AC9-43B8-8127-9025D095BD6B}" destId="{14622E72-3147-4F33-B639-D9A1E712F2D3}" srcOrd="0" destOrd="0" presId="urn:microsoft.com/office/officeart/2018/2/layout/IconVerticalSolidList"/>
    <dgm:cxn modelId="{61146669-9756-4239-A2C4-A3D541AD9949}" type="presParOf" srcId="{7C182229-6AC9-43B8-8127-9025D095BD6B}" destId="{3D2E9C45-4B19-4E28-BCFE-58CE3771010C}" srcOrd="1" destOrd="0" presId="urn:microsoft.com/office/officeart/2018/2/layout/IconVerticalSolidList"/>
    <dgm:cxn modelId="{CF50D068-F7E1-4652-8E88-24BD00D36C75}" type="presParOf" srcId="{7C182229-6AC9-43B8-8127-9025D095BD6B}" destId="{56EF7241-ECE9-4213-9C9F-4CBA4D352E69}" srcOrd="2" destOrd="0" presId="urn:microsoft.com/office/officeart/2018/2/layout/IconVerticalSolidList"/>
    <dgm:cxn modelId="{E220D2DA-2432-4BE3-A58F-7A63A57F7A19}" type="presParOf" srcId="{7C182229-6AC9-43B8-8127-9025D095BD6B}" destId="{47F433BD-2050-43C2-B588-56AC864977B0}" srcOrd="3" destOrd="0" presId="urn:microsoft.com/office/officeart/2018/2/layout/IconVerticalSolidList"/>
    <dgm:cxn modelId="{965DF6D3-4890-4815-85BF-55D1B79A7572}" type="presParOf" srcId="{FF4D14A1-B7E2-46E3-8A69-74C578BB84F6}" destId="{AC36203E-2938-4544-8B8A-7AACF68881C6}" srcOrd="3" destOrd="0" presId="urn:microsoft.com/office/officeart/2018/2/layout/IconVerticalSolidList"/>
    <dgm:cxn modelId="{1156F812-7B4C-48CE-80DB-F1FB5DEFDFEA}" type="presParOf" srcId="{FF4D14A1-B7E2-46E3-8A69-74C578BB84F6}" destId="{E0E1B84E-6A7E-4FC3-8C63-A8FAAC2FE1FB}" srcOrd="4" destOrd="0" presId="urn:microsoft.com/office/officeart/2018/2/layout/IconVerticalSolidList"/>
    <dgm:cxn modelId="{89A7B832-44F4-4334-AA74-C2DBB01FBB8A}" type="presParOf" srcId="{E0E1B84E-6A7E-4FC3-8C63-A8FAAC2FE1FB}" destId="{07C0C432-14B0-47F4-A2BB-CB2CF57E3E63}" srcOrd="0" destOrd="0" presId="urn:microsoft.com/office/officeart/2018/2/layout/IconVerticalSolidList"/>
    <dgm:cxn modelId="{E0DDEB74-4E80-4674-A6CF-F7637E5C0818}" type="presParOf" srcId="{E0E1B84E-6A7E-4FC3-8C63-A8FAAC2FE1FB}" destId="{D68707E6-154C-4CE8-808D-1BE1DCBAFDDF}" srcOrd="1" destOrd="0" presId="urn:microsoft.com/office/officeart/2018/2/layout/IconVerticalSolidList"/>
    <dgm:cxn modelId="{2772A4A9-2A90-4AA6-9C72-881F6749998D}" type="presParOf" srcId="{E0E1B84E-6A7E-4FC3-8C63-A8FAAC2FE1FB}" destId="{094CB670-E3F1-4B31-9BB0-E11936DBAC6D}" srcOrd="2" destOrd="0" presId="urn:microsoft.com/office/officeart/2018/2/layout/IconVerticalSolidList"/>
    <dgm:cxn modelId="{ED420FD0-7141-4F41-9EE7-EB9C78596C92}" type="presParOf" srcId="{E0E1B84E-6A7E-4FC3-8C63-A8FAAC2FE1FB}" destId="{78E4A52C-946E-47A5-B294-16BA28C76A0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FAA6E3-279E-4DED-8D75-FB5C931126AE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8F26F0A-572C-4BA4-995C-E858E224CF35}">
      <dgm:prSet/>
      <dgm:spPr/>
      <dgm:t>
        <a:bodyPr/>
        <a:lstStyle/>
        <a:p>
          <a:r>
            <a:rPr lang="en-US"/>
            <a:t>Identify</a:t>
          </a:r>
        </a:p>
      </dgm:t>
    </dgm:pt>
    <dgm:pt modelId="{E0210137-DEE2-4F0A-84EB-9B5A3EDCC7F9}" type="parTrans" cxnId="{D80A24EB-6A29-4490-9F97-F1DB7CFD865D}">
      <dgm:prSet/>
      <dgm:spPr/>
      <dgm:t>
        <a:bodyPr/>
        <a:lstStyle/>
        <a:p>
          <a:endParaRPr lang="en-US"/>
        </a:p>
      </dgm:t>
    </dgm:pt>
    <dgm:pt modelId="{2A52D80F-A6EC-4A30-8791-DC21F103DF25}" type="sibTrans" cxnId="{D80A24EB-6A29-4490-9F97-F1DB7CFD865D}">
      <dgm:prSet/>
      <dgm:spPr/>
      <dgm:t>
        <a:bodyPr/>
        <a:lstStyle/>
        <a:p>
          <a:endParaRPr lang="en-US"/>
        </a:p>
      </dgm:t>
    </dgm:pt>
    <dgm:pt modelId="{CB2CAD2A-8A0D-4472-B918-BFC0ADB09EC2}">
      <dgm:prSet/>
      <dgm:spPr/>
      <dgm:t>
        <a:bodyPr/>
        <a:lstStyle/>
        <a:p>
          <a:r>
            <a:rPr lang="en-US"/>
            <a:t>Identify a 'problem of practice'</a:t>
          </a:r>
        </a:p>
      </dgm:t>
    </dgm:pt>
    <dgm:pt modelId="{BEF0B2FF-2C09-41AE-91A0-E0AD50391357}" type="parTrans" cxnId="{1852B057-3596-4416-9FC3-15B6B532A524}">
      <dgm:prSet/>
      <dgm:spPr/>
      <dgm:t>
        <a:bodyPr/>
        <a:lstStyle/>
        <a:p>
          <a:endParaRPr lang="en-US"/>
        </a:p>
      </dgm:t>
    </dgm:pt>
    <dgm:pt modelId="{E2B8BB62-E50E-48B6-BCCA-015A434FE2E6}" type="sibTrans" cxnId="{1852B057-3596-4416-9FC3-15B6B532A524}">
      <dgm:prSet/>
      <dgm:spPr/>
      <dgm:t>
        <a:bodyPr/>
        <a:lstStyle/>
        <a:p>
          <a:endParaRPr lang="en-US"/>
        </a:p>
      </dgm:t>
    </dgm:pt>
    <dgm:pt modelId="{81473685-B054-485C-84D6-971987026964}">
      <dgm:prSet/>
      <dgm:spPr/>
      <dgm:t>
        <a:bodyPr/>
        <a:lstStyle/>
        <a:p>
          <a:r>
            <a:rPr lang="en-US"/>
            <a:t>Use</a:t>
          </a:r>
        </a:p>
      </dgm:t>
    </dgm:pt>
    <dgm:pt modelId="{66D9C765-4030-40CE-AA20-B21BBB791FFD}" type="parTrans" cxnId="{5ED02D7D-1A2D-4F05-B267-FFD5C1E8AE98}">
      <dgm:prSet/>
      <dgm:spPr/>
      <dgm:t>
        <a:bodyPr/>
        <a:lstStyle/>
        <a:p>
          <a:endParaRPr lang="en-US"/>
        </a:p>
      </dgm:t>
    </dgm:pt>
    <dgm:pt modelId="{828D233C-C82B-484D-8610-BECA195AC396}" type="sibTrans" cxnId="{5ED02D7D-1A2D-4F05-B267-FFD5C1E8AE98}">
      <dgm:prSet/>
      <dgm:spPr/>
      <dgm:t>
        <a:bodyPr/>
        <a:lstStyle/>
        <a:p>
          <a:endParaRPr lang="en-US"/>
        </a:p>
      </dgm:t>
    </dgm:pt>
    <dgm:pt modelId="{C37F9FF5-4E5F-4BFC-A7C2-1552ACDF8546}">
      <dgm:prSet/>
      <dgm:spPr/>
      <dgm:t>
        <a:bodyPr/>
        <a:lstStyle/>
        <a:p>
          <a:r>
            <a:rPr lang="en-US"/>
            <a:t>Use of data – What data sets?</a:t>
          </a:r>
        </a:p>
      </dgm:t>
    </dgm:pt>
    <dgm:pt modelId="{C23E71E9-119F-40A8-9047-D32D57AE44B0}" type="parTrans" cxnId="{3E2E6924-6CDE-4C42-A127-174A46B56925}">
      <dgm:prSet/>
      <dgm:spPr/>
      <dgm:t>
        <a:bodyPr/>
        <a:lstStyle/>
        <a:p>
          <a:endParaRPr lang="en-US"/>
        </a:p>
      </dgm:t>
    </dgm:pt>
    <dgm:pt modelId="{404E3557-3BC3-4FB5-8CFC-DDAE02496831}" type="sibTrans" cxnId="{3E2E6924-6CDE-4C42-A127-174A46B56925}">
      <dgm:prSet/>
      <dgm:spPr/>
      <dgm:t>
        <a:bodyPr/>
        <a:lstStyle/>
        <a:p>
          <a:endParaRPr lang="en-US"/>
        </a:p>
      </dgm:t>
    </dgm:pt>
    <dgm:pt modelId="{6563DEA7-615F-48E6-B768-15FDEA3C1032}">
      <dgm:prSet/>
      <dgm:spPr/>
      <dgm:t>
        <a:bodyPr/>
        <a:lstStyle/>
        <a:p>
          <a:r>
            <a:rPr lang="en-US"/>
            <a:t>Create</a:t>
          </a:r>
        </a:p>
      </dgm:t>
    </dgm:pt>
    <dgm:pt modelId="{697E5AC2-F486-4999-ACFD-712147F5788A}" type="parTrans" cxnId="{7B3F3EAC-AB76-41B6-AF48-6F9FAEE9C700}">
      <dgm:prSet/>
      <dgm:spPr/>
      <dgm:t>
        <a:bodyPr/>
        <a:lstStyle/>
        <a:p>
          <a:endParaRPr lang="en-US"/>
        </a:p>
      </dgm:t>
    </dgm:pt>
    <dgm:pt modelId="{68750A5B-9444-471E-8920-4BDD09887AB4}" type="sibTrans" cxnId="{7B3F3EAC-AB76-41B6-AF48-6F9FAEE9C700}">
      <dgm:prSet/>
      <dgm:spPr/>
      <dgm:t>
        <a:bodyPr/>
        <a:lstStyle/>
        <a:p>
          <a:endParaRPr lang="en-US"/>
        </a:p>
      </dgm:t>
    </dgm:pt>
    <dgm:pt modelId="{22C784CC-AC08-4CFE-B261-C5C8C02FC44F}">
      <dgm:prSet/>
      <dgm:spPr/>
      <dgm:t>
        <a:bodyPr/>
        <a:lstStyle/>
        <a:p>
          <a:r>
            <a:rPr lang="en-US"/>
            <a:t>Create an action plan</a:t>
          </a:r>
        </a:p>
      </dgm:t>
    </dgm:pt>
    <dgm:pt modelId="{362DD5A5-4DB7-46CD-B57D-23E0B352509D}" type="parTrans" cxnId="{2CD0EC68-D95E-46E7-853F-BC3FE9A8AEFB}">
      <dgm:prSet/>
      <dgm:spPr/>
      <dgm:t>
        <a:bodyPr/>
        <a:lstStyle/>
        <a:p>
          <a:endParaRPr lang="en-US"/>
        </a:p>
      </dgm:t>
    </dgm:pt>
    <dgm:pt modelId="{C50E0DE5-CEE4-46EA-9256-841863D12919}" type="sibTrans" cxnId="{2CD0EC68-D95E-46E7-853F-BC3FE9A8AEFB}">
      <dgm:prSet/>
      <dgm:spPr/>
      <dgm:t>
        <a:bodyPr/>
        <a:lstStyle/>
        <a:p>
          <a:endParaRPr lang="en-US"/>
        </a:p>
      </dgm:t>
    </dgm:pt>
    <dgm:pt modelId="{2DE9C88D-4A01-4837-B8FE-6A2711046325}" type="pres">
      <dgm:prSet presAssocID="{55FAA6E3-279E-4DED-8D75-FB5C931126AE}" presName="Name0" presStyleCnt="0">
        <dgm:presLayoutVars>
          <dgm:dir/>
          <dgm:animLvl val="lvl"/>
          <dgm:resizeHandles val="exact"/>
        </dgm:presLayoutVars>
      </dgm:prSet>
      <dgm:spPr/>
    </dgm:pt>
    <dgm:pt modelId="{DF6D5CEA-3FA1-4FD5-A073-D02D9D9D3A4C}" type="pres">
      <dgm:prSet presAssocID="{6563DEA7-615F-48E6-B768-15FDEA3C1032}" presName="boxAndChildren" presStyleCnt="0"/>
      <dgm:spPr/>
    </dgm:pt>
    <dgm:pt modelId="{F2621442-1EEB-4D10-AE45-8FF6706BF3C0}" type="pres">
      <dgm:prSet presAssocID="{6563DEA7-615F-48E6-B768-15FDEA3C1032}" presName="parentTextBox" presStyleLbl="alignNode1" presStyleIdx="0" presStyleCnt="3"/>
      <dgm:spPr/>
    </dgm:pt>
    <dgm:pt modelId="{E1C588D4-84FC-4B58-BA76-96C70239A2EA}" type="pres">
      <dgm:prSet presAssocID="{6563DEA7-615F-48E6-B768-15FDEA3C1032}" presName="descendantBox" presStyleLbl="bgAccFollowNode1" presStyleIdx="0" presStyleCnt="3"/>
      <dgm:spPr/>
    </dgm:pt>
    <dgm:pt modelId="{B83FBB83-C0B5-45DC-A99E-C4E5B6C3CAF4}" type="pres">
      <dgm:prSet presAssocID="{828D233C-C82B-484D-8610-BECA195AC396}" presName="sp" presStyleCnt="0"/>
      <dgm:spPr/>
    </dgm:pt>
    <dgm:pt modelId="{0763912F-F71B-478B-96C1-545E705C6F48}" type="pres">
      <dgm:prSet presAssocID="{81473685-B054-485C-84D6-971987026964}" presName="arrowAndChildren" presStyleCnt="0"/>
      <dgm:spPr/>
    </dgm:pt>
    <dgm:pt modelId="{A129E72A-6EA5-48E9-B787-CA52BB0A1144}" type="pres">
      <dgm:prSet presAssocID="{81473685-B054-485C-84D6-971987026964}" presName="parentTextArrow" presStyleLbl="node1" presStyleIdx="0" presStyleCnt="0"/>
      <dgm:spPr/>
    </dgm:pt>
    <dgm:pt modelId="{30DBBE28-73AE-409C-AD05-EEC6EBCFEE11}" type="pres">
      <dgm:prSet presAssocID="{81473685-B054-485C-84D6-971987026964}" presName="arrow" presStyleLbl="alignNode1" presStyleIdx="1" presStyleCnt="3"/>
      <dgm:spPr/>
    </dgm:pt>
    <dgm:pt modelId="{6AC4A7D2-A6D0-4AE4-BD91-58650001BE37}" type="pres">
      <dgm:prSet presAssocID="{81473685-B054-485C-84D6-971987026964}" presName="descendantArrow" presStyleLbl="bgAccFollowNode1" presStyleIdx="1" presStyleCnt="3"/>
      <dgm:spPr/>
    </dgm:pt>
    <dgm:pt modelId="{B4DD208B-F8B1-448F-B46E-353D0C815D18}" type="pres">
      <dgm:prSet presAssocID="{2A52D80F-A6EC-4A30-8791-DC21F103DF25}" presName="sp" presStyleCnt="0"/>
      <dgm:spPr/>
    </dgm:pt>
    <dgm:pt modelId="{960DC733-1616-4702-9405-4D98AD34A13E}" type="pres">
      <dgm:prSet presAssocID="{68F26F0A-572C-4BA4-995C-E858E224CF35}" presName="arrowAndChildren" presStyleCnt="0"/>
      <dgm:spPr/>
    </dgm:pt>
    <dgm:pt modelId="{03C98297-AD5D-4056-A118-A1F1C5AECB32}" type="pres">
      <dgm:prSet presAssocID="{68F26F0A-572C-4BA4-995C-E858E224CF35}" presName="parentTextArrow" presStyleLbl="node1" presStyleIdx="0" presStyleCnt="0"/>
      <dgm:spPr/>
    </dgm:pt>
    <dgm:pt modelId="{A6FA0CEC-7834-412F-A7D4-4D0B877B08AA}" type="pres">
      <dgm:prSet presAssocID="{68F26F0A-572C-4BA4-995C-E858E224CF35}" presName="arrow" presStyleLbl="alignNode1" presStyleIdx="2" presStyleCnt="3"/>
      <dgm:spPr/>
    </dgm:pt>
    <dgm:pt modelId="{0293AF7A-8CAD-4D1B-9169-BA11D0F1189D}" type="pres">
      <dgm:prSet presAssocID="{68F26F0A-572C-4BA4-995C-E858E224CF35}" presName="descendantArrow" presStyleLbl="bgAccFollowNode1" presStyleIdx="2" presStyleCnt="3"/>
      <dgm:spPr/>
    </dgm:pt>
  </dgm:ptLst>
  <dgm:cxnLst>
    <dgm:cxn modelId="{3E2E6924-6CDE-4C42-A127-174A46B56925}" srcId="{81473685-B054-485C-84D6-971987026964}" destId="{C37F9FF5-4E5F-4BFC-A7C2-1552ACDF8546}" srcOrd="0" destOrd="0" parTransId="{C23E71E9-119F-40A8-9047-D32D57AE44B0}" sibTransId="{404E3557-3BC3-4FB5-8CFC-DDAE02496831}"/>
    <dgm:cxn modelId="{2CD0EC68-D95E-46E7-853F-BC3FE9A8AEFB}" srcId="{6563DEA7-615F-48E6-B768-15FDEA3C1032}" destId="{22C784CC-AC08-4CFE-B261-C5C8C02FC44F}" srcOrd="0" destOrd="0" parTransId="{362DD5A5-4DB7-46CD-B57D-23E0B352509D}" sibTransId="{C50E0DE5-CEE4-46EA-9256-841863D12919}"/>
    <dgm:cxn modelId="{6B7EA46E-7D98-4527-AFA1-868451388696}" type="presOf" srcId="{68F26F0A-572C-4BA4-995C-E858E224CF35}" destId="{03C98297-AD5D-4056-A118-A1F1C5AECB32}" srcOrd="0" destOrd="0" presId="urn:microsoft.com/office/officeart/2016/7/layout/VerticalDownArrowProcess"/>
    <dgm:cxn modelId="{777A3054-9017-4770-AFF9-8619E2E032CE}" type="presOf" srcId="{6563DEA7-615F-48E6-B768-15FDEA3C1032}" destId="{F2621442-1EEB-4D10-AE45-8FF6706BF3C0}" srcOrd="0" destOrd="0" presId="urn:microsoft.com/office/officeart/2016/7/layout/VerticalDownArrowProcess"/>
    <dgm:cxn modelId="{1852B057-3596-4416-9FC3-15B6B532A524}" srcId="{68F26F0A-572C-4BA4-995C-E858E224CF35}" destId="{CB2CAD2A-8A0D-4472-B918-BFC0ADB09EC2}" srcOrd="0" destOrd="0" parTransId="{BEF0B2FF-2C09-41AE-91A0-E0AD50391357}" sibTransId="{E2B8BB62-E50E-48B6-BCCA-015A434FE2E6}"/>
    <dgm:cxn modelId="{5ED02D7D-1A2D-4F05-B267-FFD5C1E8AE98}" srcId="{55FAA6E3-279E-4DED-8D75-FB5C931126AE}" destId="{81473685-B054-485C-84D6-971987026964}" srcOrd="1" destOrd="0" parTransId="{66D9C765-4030-40CE-AA20-B21BBB791FFD}" sibTransId="{828D233C-C82B-484D-8610-BECA195AC396}"/>
    <dgm:cxn modelId="{B9513387-E377-4ECC-BDC5-B04D783B85F2}" type="presOf" srcId="{81473685-B054-485C-84D6-971987026964}" destId="{30DBBE28-73AE-409C-AD05-EEC6EBCFEE11}" srcOrd="1" destOrd="0" presId="urn:microsoft.com/office/officeart/2016/7/layout/VerticalDownArrowProcess"/>
    <dgm:cxn modelId="{7B3F3EAC-AB76-41B6-AF48-6F9FAEE9C700}" srcId="{55FAA6E3-279E-4DED-8D75-FB5C931126AE}" destId="{6563DEA7-615F-48E6-B768-15FDEA3C1032}" srcOrd="2" destOrd="0" parTransId="{697E5AC2-F486-4999-ACFD-712147F5788A}" sibTransId="{68750A5B-9444-471E-8920-4BDD09887AB4}"/>
    <dgm:cxn modelId="{AA9D57B8-C9D5-4E8B-A85E-7CB3DD832FB4}" type="presOf" srcId="{C37F9FF5-4E5F-4BFC-A7C2-1552ACDF8546}" destId="{6AC4A7D2-A6D0-4AE4-BD91-58650001BE37}" srcOrd="0" destOrd="0" presId="urn:microsoft.com/office/officeart/2016/7/layout/VerticalDownArrowProcess"/>
    <dgm:cxn modelId="{169D54C0-734F-4826-BC46-78B44988A476}" type="presOf" srcId="{CB2CAD2A-8A0D-4472-B918-BFC0ADB09EC2}" destId="{0293AF7A-8CAD-4D1B-9169-BA11D0F1189D}" srcOrd="0" destOrd="0" presId="urn:microsoft.com/office/officeart/2016/7/layout/VerticalDownArrowProcess"/>
    <dgm:cxn modelId="{03E0D0C8-5915-4806-AF62-7E8DA83EE832}" type="presOf" srcId="{68F26F0A-572C-4BA4-995C-E858E224CF35}" destId="{A6FA0CEC-7834-412F-A7D4-4D0B877B08AA}" srcOrd="1" destOrd="0" presId="urn:microsoft.com/office/officeart/2016/7/layout/VerticalDownArrowProcess"/>
    <dgm:cxn modelId="{60ABCAD4-EFCE-4CB2-A21D-3D3282AB6193}" type="presOf" srcId="{55FAA6E3-279E-4DED-8D75-FB5C931126AE}" destId="{2DE9C88D-4A01-4837-B8FE-6A2711046325}" srcOrd="0" destOrd="0" presId="urn:microsoft.com/office/officeart/2016/7/layout/VerticalDownArrowProcess"/>
    <dgm:cxn modelId="{592DFED4-C30A-403B-8B34-00686F2B1443}" type="presOf" srcId="{81473685-B054-485C-84D6-971987026964}" destId="{A129E72A-6EA5-48E9-B787-CA52BB0A1144}" srcOrd="0" destOrd="0" presId="urn:microsoft.com/office/officeart/2016/7/layout/VerticalDownArrowProcess"/>
    <dgm:cxn modelId="{9302A0D9-989E-4E23-B8C4-3FFEEAB6E214}" type="presOf" srcId="{22C784CC-AC08-4CFE-B261-C5C8C02FC44F}" destId="{E1C588D4-84FC-4B58-BA76-96C70239A2EA}" srcOrd="0" destOrd="0" presId="urn:microsoft.com/office/officeart/2016/7/layout/VerticalDownArrowProcess"/>
    <dgm:cxn modelId="{D80A24EB-6A29-4490-9F97-F1DB7CFD865D}" srcId="{55FAA6E3-279E-4DED-8D75-FB5C931126AE}" destId="{68F26F0A-572C-4BA4-995C-E858E224CF35}" srcOrd="0" destOrd="0" parTransId="{E0210137-DEE2-4F0A-84EB-9B5A3EDCC7F9}" sibTransId="{2A52D80F-A6EC-4A30-8791-DC21F103DF25}"/>
    <dgm:cxn modelId="{255067A7-153B-4DA7-859A-19D40C948FBD}" type="presParOf" srcId="{2DE9C88D-4A01-4837-B8FE-6A2711046325}" destId="{DF6D5CEA-3FA1-4FD5-A073-D02D9D9D3A4C}" srcOrd="0" destOrd="0" presId="urn:microsoft.com/office/officeart/2016/7/layout/VerticalDownArrowProcess"/>
    <dgm:cxn modelId="{6998CCBB-CBF4-479E-BB6E-ACC3709D3490}" type="presParOf" srcId="{DF6D5CEA-3FA1-4FD5-A073-D02D9D9D3A4C}" destId="{F2621442-1EEB-4D10-AE45-8FF6706BF3C0}" srcOrd="0" destOrd="0" presId="urn:microsoft.com/office/officeart/2016/7/layout/VerticalDownArrowProcess"/>
    <dgm:cxn modelId="{EC154F91-6545-44E2-B008-CEDC36494A31}" type="presParOf" srcId="{DF6D5CEA-3FA1-4FD5-A073-D02D9D9D3A4C}" destId="{E1C588D4-84FC-4B58-BA76-96C70239A2EA}" srcOrd="1" destOrd="0" presId="urn:microsoft.com/office/officeart/2016/7/layout/VerticalDownArrowProcess"/>
    <dgm:cxn modelId="{B668E727-6B52-4603-880D-65615E3D51B5}" type="presParOf" srcId="{2DE9C88D-4A01-4837-B8FE-6A2711046325}" destId="{B83FBB83-C0B5-45DC-A99E-C4E5B6C3CAF4}" srcOrd="1" destOrd="0" presId="urn:microsoft.com/office/officeart/2016/7/layout/VerticalDownArrowProcess"/>
    <dgm:cxn modelId="{63191CD3-419C-4621-B592-2E4CAEA3E4C2}" type="presParOf" srcId="{2DE9C88D-4A01-4837-B8FE-6A2711046325}" destId="{0763912F-F71B-478B-96C1-545E705C6F48}" srcOrd="2" destOrd="0" presId="urn:microsoft.com/office/officeart/2016/7/layout/VerticalDownArrowProcess"/>
    <dgm:cxn modelId="{A34E0E92-A67A-4AE2-AE4A-8A98ECD20B35}" type="presParOf" srcId="{0763912F-F71B-478B-96C1-545E705C6F48}" destId="{A129E72A-6EA5-48E9-B787-CA52BB0A1144}" srcOrd="0" destOrd="0" presId="urn:microsoft.com/office/officeart/2016/7/layout/VerticalDownArrowProcess"/>
    <dgm:cxn modelId="{71EC4F24-73FA-4504-9576-B5D8E71338BB}" type="presParOf" srcId="{0763912F-F71B-478B-96C1-545E705C6F48}" destId="{30DBBE28-73AE-409C-AD05-EEC6EBCFEE11}" srcOrd="1" destOrd="0" presId="urn:microsoft.com/office/officeart/2016/7/layout/VerticalDownArrowProcess"/>
    <dgm:cxn modelId="{E5C005EC-AD16-4089-85BE-2921E34BBBB3}" type="presParOf" srcId="{0763912F-F71B-478B-96C1-545E705C6F48}" destId="{6AC4A7D2-A6D0-4AE4-BD91-58650001BE37}" srcOrd="2" destOrd="0" presId="urn:microsoft.com/office/officeart/2016/7/layout/VerticalDownArrowProcess"/>
    <dgm:cxn modelId="{BB8D191F-48C4-4BB3-A107-9CDAAD66ED57}" type="presParOf" srcId="{2DE9C88D-4A01-4837-B8FE-6A2711046325}" destId="{B4DD208B-F8B1-448F-B46E-353D0C815D18}" srcOrd="3" destOrd="0" presId="urn:microsoft.com/office/officeart/2016/7/layout/VerticalDownArrowProcess"/>
    <dgm:cxn modelId="{794C8E5F-D218-4DF5-B0C2-50FB95304937}" type="presParOf" srcId="{2DE9C88D-4A01-4837-B8FE-6A2711046325}" destId="{960DC733-1616-4702-9405-4D98AD34A13E}" srcOrd="4" destOrd="0" presId="urn:microsoft.com/office/officeart/2016/7/layout/VerticalDownArrowProcess"/>
    <dgm:cxn modelId="{6A52110D-1EFF-4AF0-BC90-6D6D1D643631}" type="presParOf" srcId="{960DC733-1616-4702-9405-4D98AD34A13E}" destId="{03C98297-AD5D-4056-A118-A1F1C5AECB32}" srcOrd="0" destOrd="0" presId="urn:microsoft.com/office/officeart/2016/7/layout/VerticalDownArrowProcess"/>
    <dgm:cxn modelId="{C7ACE2FE-0C2F-4063-B372-9AE5D7456274}" type="presParOf" srcId="{960DC733-1616-4702-9405-4D98AD34A13E}" destId="{A6FA0CEC-7834-412F-A7D4-4D0B877B08AA}" srcOrd="1" destOrd="0" presId="urn:microsoft.com/office/officeart/2016/7/layout/VerticalDownArrowProcess"/>
    <dgm:cxn modelId="{8D9AFCB4-2399-47A5-B983-B2DB7309F9E2}" type="presParOf" srcId="{960DC733-1616-4702-9405-4D98AD34A13E}" destId="{0293AF7A-8CAD-4D1B-9169-BA11D0F1189D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9D6E82-42D3-4CEC-BD3C-29822543A5C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5C46CDA-351F-44C6-AD19-7797B5C2AA2E}">
      <dgm:prSet phldr="0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>
              <a:latin typeface="Seaford"/>
            </a:rPr>
            <a:t>Evident in observations </a:t>
          </a:r>
          <a:endParaRPr lang="en-GB"/>
        </a:p>
      </dgm:t>
    </dgm:pt>
    <dgm:pt modelId="{F83FBA74-06F9-4188-8BA3-EDDB38358FBD}" type="parTrans" cxnId="{1210C151-21C7-4D5F-9C36-7F265EFAFFEE}">
      <dgm:prSet/>
      <dgm:spPr/>
      <dgm:t>
        <a:bodyPr/>
        <a:lstStyle/>
        <a:p>
          <a:endParaRPr lang="en-US"/>
        </a:p>
      </dgm:t>
    </dgm:pt>
    <dgm:pt modelId="{30D98F43-272C-4B53-9B7E-160F535FF07E}" type="sibTrans" cxnId="{1210C151-21C7-4D5F-9C36-7F265EFAFFEE}">
      <dgm:prSet/>
      <dgm:spPr/>
      <dgm:t>
        <a:bodyPr/>
        <a:lstStyle/>
        <a:p>
          <a:endParaRPr lang="en-US"/>
        </a:p>
      </dgm:t>
    </dgm:pt>
    <dgm:pt modelId="{91B14E27-656D-49B5-8B3C-88348EFB0C87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>
              <a:latin typeface="Seaford"/>
            </a:rPr>
            <a:t>The Library is a vibrant hub of the school </a:t>
          </a:r>
          <a:endParaRPr lang="en-GB"/>
        </a:p>
      </dgm:t>
    </dgm:pt>
    <dgm:pt modelId="{1E279094-7CB9-46A2-8209-92BF27B86D2C}" type="parTrans" cxnId="{9E1E042C-AB5E-4D61-8DA5-5231729D3454}">
      <dgm:prSet/>
      <dgm:spPr/>
      <dgm:t>
        <a:bodyPr/>
        <a:lstStyle/>
        <a:p>
          <a:endParaRPr lang="en-US"/>
        </a:p>
      </dgm:t>
    </dgm:pt>
    <dgm:pt modelId="{8619DA1C-AFA6-4A41-A40E-BDA8AA568104}" type="sibTrans" cxnId="{9E1E042C-AB5E-4D61-8DA5-5231729D3454}">
      <dgm:prSet/>
      <dgm:spPr/>
      <dgm:t>
        <a:bodyPr/>
        <a:lstStyle/>
        <a:p>
          <a:endParaRPr lang="en-US"/>
        </a:p>
      </dgm:t>
    </dgm:pt>
    <dgm:pt modelId="{6324494A-C542-40E2-98B9-107D59000AD0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>
            <a:lnSpc>
              <a:spcPct val="100000"/>
            </a:lnSpc>
          </a:pPr>
          <a:r>
            <a:rPr lang="en-GB">
              <a:latin typeface="Seaford"/>
            </a:rPr>
            <a:t>Reading practices are  supported by staff across the school</a:t>
          </a:r>
          <a:endParaRPr lang="en-US"/>
        </a:p>
      </dgm:t>
    </dgm:pt>
    <dgm:pt modelId="{E6F6233E-2E7E-4222-BDF0-BF7B5D850116}" type="parTrans" cxnId="{68D5C4BB-0F47-47F9-9CF5-2A1D7762CF09}">
      <dgm:prSet/>
      <dgm:spPr/>
      <dgm:t>
        <a:bodyPr/>
        <a:lstStyle/>
        <a:p>
          <a:endParaRPr lang="en-US"/>
        </a:p>
      </dgm:t>
    </dgm:pt>
    <dgm:pt modelId="{C9530E21-CDAD-465B-A85E-EEE118CE7D15}" type="sibTrans" cxnId="{68D5C4BB-0F47-47F9-9CF5-2A1D7762CF09}">
      <dgm:prSet/>
      <dgm:spPr/>
      <dgm:t>
        <a:bodyPr/>
        <a:lstStyle/>
        <a:p>
          <a:endParaRPr lang="en-US"/>
        </a:p>
      </dgm:t>
    </dgm:pt>
    <dgm:pt modelId="{5F875F14-FA71-414C-ABE5-F341064CBA94}" type="pres">
      <dgm:prSet presAssocID="{AB9D6E82-42D3-4CEC-BD3C-29822543A5C3}" presName="root" presStyleCnt="0">
        <dgm:presLayoutVars>
          <dgm:dir/>
          <dgm:resizeHandles val="exact"/>
        </dgm:presLayoutVars>
      </dgm:prSet>
      <dgm:spPr/>
    </dgm:pt>
    <dgm:pt modelId="{7AEF11D1-FA1A-4EA8-9E82-305698599CBF}" type="pres">
      <dgm:prSet presAssocID="{55C46CDA-351F-44C6-AD19-7797B5C2AA2E}" presName="compNode" presStyleCnt="0"/>
      <dgm:spPr/>
    </dgm:pt>
    <dgm:pt modelId="{6C35531F-A212-4399-BE11-543062F646CB}" type="pres">
      <dgm:prSet presAssocID="{55C46CDA-351F-44C6-AD19-7797B5C2AA2E}" presName="bgRect" presStyleLbl="bgShp" presStyleIdx="0" presStyleCnt="3"/>
      <dgm:spPr/>
    </dgm:pt>
    <dgm:pt modelId="{7804B34A-422B-483D-9D8B-938B834F6473}" type="pres">
      <dgm:prSet presAssocID="{55C46CDA-351F-44C6-AD19-7797B5C2AA2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902EADCD-A831-4987-9FE9-018221338612}" type="pres">
      <dgm:prSet presAssocID="{55C46CDA-351F-44C6-AD19-7797B5C2AA2E}" presName="spaceRect" presStyleCnt="0"/>
      <dgm:spPr/>
    </dgm:pt>
    <dgm:pt modelId="{15E34008-ACEB-450D-83E6-D80131C8C938}" type="pres">
      <dgm:prSet presAssocID="{55C46CDA-351F-44C6-AD19-7797B5C2AA2E}" presName="parTx" presStyleLbl="revTx" presStyleIdx="0" presStyleCnt="3">
        <dgm:presLayoutVars>
          <dgm:chMax val="0"/>
          <dgm:chPref val="0"/>
        </dgm:presLayoutVars>
      </dgm:prSet>
      <dgm:spPr/>
    </dgm:pt>
    <dgm:pt modelId="{CA3BF647-2EB5-46BD-8342-1D2BCF06A06F}" type="pres">
      <dgm:prSet presAssocID="{30D98F43-272C-4B53-9B7E-160F535FF07E}" presName="sibTrans" presStyleCnt="0"/>
      <dgm:spPr/>
    </dgm:pt>
    <dgm:pt modelId="{90358B30-00EA-4FEF-B136-168E447E812D}" type="pres">
      <dgm:prSet presAssocID="{91B14E27-656D-49B5-8B3C-88348EFB0C87}" presName="compNode" presStyleCnt="0"/>
      <dgm:spPr/>
    </dgm:pt>
    <dgm:pt modelId="{E98DA340-B7D4-4017-B0F0-DC58EA087FFC}" type="pres">
      <dgm:prSet presAssocID="{91B14E27-656D-49B5-8B3C-88348EFB0C87}" presName="bgRect" presStyleLbl="bgShp" presStyleIdx="1" presStyleCnt="3"/>
      <dgm:spPr/>
    </dgm:pt>
    <dgm:pt modelId="{0F90AFD8-093A-4D9A-9921-8EDEFC9002C0}" type="pres">
      <dgm:prSet presAssocID="{91B14E27-656D-49B5-8B3C-88348EFB0C8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4CB330A-E356-479F-9402-5DB8826162F0}" type="pres">
      <dgm:prSet presAssocID="{91B14E27-656D-49B5-8B3C-88348EFB0C87}" presName="spaceRect" presStyleCnt="0"/>
      <dgm:spPr/>
    </dgm:pt>
    <dgm:pt modelId="{25D9916D-41CC-46BB-BB30-46C67870D1F3}" type="pres">
      <dgm:prSet presAssocID="{91B14E27-656D-49B5-8B3C-88348EFB0C87}" presName="parTx" presStyleLbl="revTx" presStyleIdx="1" presStyleCnt="3">
        <dgm:presLayoutVars>
          <dgm:chMax val="0"/>
          <dgm:chPref val="0"/>
        </dgm:presLayoutVars>
      </dgm:prSet>
      <dgm:spPr/>
    </dgm:pt>
    <dgm:pt modelId="{828B657A-8490-4AC6-AF8D-A93F03A1E23D}" type="pres">
      <dgm:prSet presAssocID="{8619DA1C-AFA6-4A41-A40E-BDA8AA568104}" presName="sibTrans" presStyleCnt="0"/>
      <dgm:spPr/>
    </dgm:pt>
    <dgm:pt modelId="{26AC73F6-DD17-41D7-8A4D-072B9E70F1DA}" type="pres">
      <dgm:prSet presAssocID="{6324494A-C542-40E2-98B9-107D59000AD0}" presName="compNode" presStyleCnt="0"/>
      <dgm:spPr/>
    </dgm:pt>
    <dgm:pt modelId="{B0DDA617-9A3F-47F9-A13C-20752B13C2EC}" type="pres">
      <dgm:prSet presAssocID="{6324494A-C542-40E2-98B9-107D59000AD0}" presName="bgRect" presStyleLbl="bgShp" presStyleIdx="2" presStyleCnt="3"/>
      <dgm:spPr/>
    </dgm:pt>
    <dgm:pt modelId="{332FD6B1-59E7-42C2-B491-820569439B8E}" type="pres">
      <dgm:prSet presAssocID="{6324494A-C542-40E2-98B9-107D59000AD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BD6E6F3A-4BE9-467B-AC74-A51FCE8CAD55}" type="pres">
      <dgm:prSet presAssocID="{6324494A-C542-40E2-98B9-107D59000AD0}" presName="spaceRect" presStyleCnt="0"/>
      <dgm:spPr/>
    </dgm:pt>
    <dgm:pt modelId="{46B897A9-7033-458A-A207-FF6627CCF4B6}" type="pres">
      <dgm:prSet presAssocID="{6324494A-C542-40E2-98B9-107D59000AD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CECEF03-4052-4A5A-9922-60E392CD4873}" type="presOf" srcId="{55C46CDA-351F-44C6-AD19-7797B5C2AA2E}" destId="{15E34008-ACEB-450D-83E6-D80131C8C938}" srcOrd="0" destOrd="0" presId="urn:microsoft.com/office/officeart/2018/2/layout/IconVerticalSolidList"/>
    <dgm:cxn modelId="{9E1E042C-AB5E-4D61-8DA5-5231729D3454}" srcId="{AB9D6E82-42D3-4CEC-BD3C-29822543A5C3}" destId="{91B14E27-656D-49B5-8B3C-88348EFB0C87}" srcOrd="1" destOrd="0" parTransId="{1E279094-7CB9-46A2-8209-92BF27B86D2C}" sibTransId="{8619DA1C-AFA6-4A41-A40E-BDA8AA568104}"/>
    <dgm:cxn modelId="{96C8B04F-A0BF-49D7-9622-BD04A39622D2}" type="presOf" srcId="{6324494A-C542-40E2-98B9-107D59000AD0}" destId="{46B897A9-7033-458A-A207-FF6627CCF4B6}" srcOrd="0" destOrd="0" presId="urn:microsoft.com/office/officeart/2018/2/layout/IconVerticalSolidList"/>
    <dgm:cxn modelId="{1210C151-21C7-4D5F-9C36-7F265EFAFFEE}" srcId="{AB9D6E82-42D3-4CEC-BD3C-29822543A5C3}" destId="{55C46CDA-351F-44C6-AD19-7797B5C2AA2E}" srcOrd="0" destOrd="0" parTransId="{F83FBA74-06F9-4188-8BA3-EDDB38358FBD}" sibTransId="{30D98F43-272C-4B53-9B7E-160F535FF07E}"/>
    <dgm:cxn modelId="{68D5C4BB-0F47-47F9-9CF5-2A1D7762CF09}" srcId="{AB9D6E82-42D3-4CEC-BD3C-29822543A5C3}" destId="{6324494A-C542-40E2-98B9-107D59000AD0}" srcOrd="2" destOrd="0" parTransId="{E6F6233E-2E7E-4222-BDF0-BF7B5D850116}" sibTransId="{C9530E21-CDAD-465B-A85E-EEE118CE7D15}"/>
    <dgm:cxn modelId="{5260C8D2-0E46-468B-95B1-76A68B337020}" type="presOf" srcId="{91B14E27-656D-49B5-8B3C-88348EFB0C87}" destId="{25D9916D-41CC-46BB-BB30-46C67870D1F3}" srcOrd="0" destOrd="0" presId="urn:microsoft.com/office/officeart/2018/2/layout/IconVerticalSolidList"/>
    <dgm:cxn modelId="{7BE8F8FD-C357-480B-8C48-D94C5D6114ED}" type="presOf" srcId="{AB9D6E82-42D3-4CEC-BD3C-29822543A5C3}" destId="{5F875F14-FA71-414C-ABE5-F341064CBA94}" srcOrd="0" destOrd="0" presId="urn:microsoft.com/office/officeart/2018/2/layout/IconVerticalSolidList"/>
    <dgm:cxn modelId="{BFD445E4-8FC4-49A4-8389-6006ED1C3155}" type="presParOf" srcId="{5F875F14-FA71-414C-ABE5-F341064CBA94}" destId="{7AEF11D1-FA1A-4EA8-9E82-305698599CBF}" srcOrd="0" destOrd="0" presId="urn:microsoft.com/office/officeart/2018/2/layout/IconVerticalSolidList"/>
    <dgm:cxn modelId="{A1F946B7-BC0B-4A9E-9C9C-9F598DA37DD3}" type="presParOf" srcId="{7AEF11D1-FA1A-4EA8-9E82-305698599CBF}" destId="{6C35531F-A212-4399-BE11-543062F646CB}" srcOrd="0" destOrd="0" presId="urn:microsoft.com/office/officeart/2018/2/layout/IconVerticalSolidList"/>
    <dgm:cxn modelId="{CD5FED17-68F6-4281-B2E4-047BC03413FD}" type="presParOf" srcId="{7AEF11D1-FA1A-4EA8-9E82-305698599CBF}" destId="{7804B34A-422B-483D-9D8B-938B834F6473}" srcOrd="1" destOrd="0" presId="urn:microsoft.com/office/officeart/2018/2/layout/IconVerticalSolidList"/>
    <dgm:cxn modelId="{AA73748E-2562-4A0F-A219-D487B685923F}" type="presParOf" srcId="{7AEF11D1-FA1A-4EA8-9E82-305698599CBF}" destId="{902EADCD-A831-4987-9FE9-018221338612}" srcOrd="2" destOrd="0" presId="urn:microsoft.com/office/officeart/2018/2/layout/IconVerticalSolidList"/>
    <dgm:cxn modelId="{0240BE1D-150F-49AF-A740-E23CE5CB45A5}" type="presParOf" srcId="{7AEF11D1-FA1A-4EA8-9E82-305698599CBF}" destId="{15E34008-ACEB-450D-83E6-D80131C8C938}" srcOrd="3" destOrd="0" presId="urn:microsoft.com/office/officeart/2018/2/layout/IconVerticalSolidList"/>
    <dgm:cxn modelId="{BA0B0C55-CF36-4DFD-A7C6-3A81F280E00E}" type="presParOf" srcId="{5F875F14-FA71-414C-ABE5-F341064CBA94}" destId="{CA3BF647-2EB5-46BD-8342-1D2BCF06A06F}" srcOrd="1" destOrd="0" presId="urn:microsoft.com/office/officeart/2018/2/layout/IconVerticalSolidList"/>
    <dgm:cxn modelId="{150BA4B1-1D69-4E89-8D32-DE5C2E75F285}" type="presParOf" srcId="{5F875F14-FA71-414C-ABE5-F341064CBA94}" destId="{90358B30-00EA-4FEF-B136-168E447E812D}" srcOrd="2" destOrd="0" presId="urn:microsoft.com/office/officeart/2018/2/layout/IconVerticalSolidList"/>
    <dgm:cxn modelId="{468B1156-DB9C-4244-8E33-7A8630692014}" type="presParOf" srcId="{90358B30-00EA-4FEF-B136-168E447E812D}" destId="{E98DA340-B7D4-4017-B0F0-DC58EA087FFC}" srcOrd="0" destOrd="0" presId="urn:microsoft.com/office/officeart/2018/2/layout/IconVerticalSolidList"/>
    <dgm:cxn modelId="{58F1711D-B7DB-4968-B1DA-22D72E358E8F}" type="presParOf" srcId="{90358B30-00EA-4FEF-B136-168E447E812D}" destId="{0F90AFD8-093A-4D9A-9921-8EDEFC9002C0}" srcOrd="1" destOrd="0" presId="urn:microsoft.com/office/officeart/2018/2/layout/IconVerticalSolidList"/>
    <dgm:cxn modelId="{4EEDCB31-85E6-4360-B1A5-A5376971E30B}" type="presParOf" srcId="{90358B30-00EA-4FEF-B136-168E447E812D}" destId="{24CB330A-E356-479F-9402-5DB8826162F0}" srcOrd="2" destOrd="0" presId="urn:microsoft.com/office/officeart/2018/2/layout/IconVerticalSolidList"/>
    <dgm:cxn modelId="{0B11B7C9-6556-4368-AE48-E110FC32E26F}" type="presParOf" srcId="{90358B30-00EA-4FEF-B136-168E447E812D}" destId="{25D9916D-41CC-46BB-BB30-46C67870D1F3}" srcOrd="3" destOrd="0" presId="urn:microsoft.com/office/officeart/2018/2/layout/IconVerticalSolidList"/>
    <dgm:cxn modelId="{DBD90400-51A4-4B32-BE9B-C566FFFDDF23}" type="presParOf" srcId="{5F875F14-FA71-414C-ABE5-F341064CBA94}" destId="{828B657A-8490-4AC6-AF8D-A93F03A1E23D}" srcOrd="3" destOrd="0" presId="urn:microsoft.com/office/officeart/2018/2/layout/IconVerticalSolidList"/>
    <dgm:cxn modelId="{DE3E8ABC-F350-43CE-BF19-CB9848E9F087}" type="presParOf" srcId="{5F875F14-FA71-414C-ABE5-F341064CBA94}" destId="{26AC73F6-DD17-41D7-8A4D-072B9E70F1DA}" srcOrd="4" destOrd="0" presId="urn:microsoft.com/office/officeart/2018/2/layout/IconVerticalSolidList"/>
    <dgm:cxn modelId="{95441164-AFD7-4A0D-AFC8-43D13577AD46}" type="presParOf" srcId="{26AC73F6-DD17-41D7-8A4D-072B9E70F1DA}" destId="{B0DDA617-9A3F-47F9-A13C-20752B13C2EC}" srcOrd="0" destOrd="0" presId="urn:microsoft.com/office/officeart/2018/2/layout/IconVerticalSolidList"/>
    <dgm:cxn modelId="{87355A67-8472-41E6-9400-EB9D046198C4}" type="presParOf" srcId="{26AC73F6-DD17-41D7-8A4D-072B9E70F1DA}" destId="{332FD6B1-59E7-42C2-B491-820569439B8E}" srcOrd="1" destOrd="0" presId="urn:microsoft.com/office/officeart/2018/2/layout/IconVerticalSolidList"/>
    <dgm:cxn modelId="{F1358A8F-8A39-4F49-B7C5-F22E27D88D7C}" type="presParOf" srcId="{26AC73F6-DD17-41D7-8A4D-072B9E70F1DA}" destId="{BD6E6F3A-4BE9-467B-AC74-A51FCE8CAD55}" srcOrd="2" destOrd="0" presId="urn:microsoft.com/office/officeart/2018/2/layout/IconVerticalSolidList"/>
    <dgm:cxn modelId="{FE0168B1-7298-43CE-BDFA-97D05AAC7194}" type="presParOf" srcId="{26AC73F6-DD17-41D7-8A4D-072B9E70F1DA}" destId="{46B897A9-7033-458A-A207-FF6627CCF4B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07F125-1794-4D73-8C20-67E26CB0969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D11CD65-BAA9-48B7-8AAC-DE30A7D512D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Know </a:t>
          </a:r>
          <a:r>
            <a:rPr lang="en-GB" b="1">
              <a:latin typeface="Seaford"/>
            </a:rPr>
            <a:t>what data to access – borrowing stats, reading classes</a:t>
          </a:r>
          <a:endParaRPr lang="en-US"/>
        </a:p>
      </dgm:t>
    </dgm:pt>
    <dgm:pt modelId="{CAB961F7-D139-49F7-A07B-F2D610085417}" type="parTrans" cxnId="{FC1C01C0-09CB-439C-90C4-EFB83AADAFC5}">
      <dgm:prSet/>
      <dgm:spPr/>
      <dgm:t>
        <a:bodyPr/>
        <a:lstStyle/>
        <a:p>
          <a:endParaRPr lang="en-US"/>
        </a:p>
      </dgm:t>
    </dgm:pt>
    <dgm:pt modelId="{B38B4137-B453-4AFD-9F5E-82131BD5A9C1}" type="sibTrans" cxnId="{FC1C01C0-09CB-439C-90C4-EFB83AADAFC5}">
      <dgm:prSet/>
      <dgm:spPr/>
      <dgm:t>
        <a:bodyPr/>
        <a:lstStyle/>
        <a:p>
          <a:endParaRPr lang="en-US"/>
        </a:p>
      </dgm:t>
    </dgm:pt>
    <dgm:pt modelId="{C3CCEE83-D7CB-4FE7-A6C1-1F73294C874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>
              <a:latin typeface="Seaford"/>
            </a:rPr>
            <a:t>Measure and evaluate</a:t>
          </a:r>
          <a:endParaRPr lang="en-GB" b="1"/>
        </a:p>
      </dgm:t>
    </dgm:pt>
    <dgm:pt modelId="{F48F0CAA-8D58-4573-B5F7-758501D5F2CD}" type="parTrans" cxnId="{B51F65E8-84A8-45DA-9A60-27A76B61A3A6}">
      <dgm:prSet/>
      <dgm:spPr/>
      <dgm:t>
        <a:bodyPr/>
        <a:lstStyle/>
        <a:p>
          <a:endParaRPr lang="en-US"/>
        </a:p>
      </dgm:t>
    </dgm:pt>
    <dgm:pt modelId="{2AE2EA80-287D-43F0-AC10-EBA8A913EF8A}" type="sibTrans" cxnId="{B51F65E8-84A8-45DA-9A60-27A76B61A3A6}">
      <dgm:prSet/>
      <dgm:spPr/>
      <dgm:t>
        <a:bodyPr/>
        <a:lstStyle/>
        <a:p>
          <a:endParaRPr lang="en-US"/>
        </a:p>
      </dgm:t>
    </dgm:pt>
    <dgm:pt modelId="{1BCD3A14-063E-4EA5-9FED-26C98FA8D0A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>
              <a:latin typeface="Seaford"/>
            </a:rPr>
            <a:t>Use for goal setting and celebration when goals are achieved</a:t>
          </a:r>
          <a:endParaRPr lang="en-US"/>
        </a:p>
      </dgm:t>
    </dgm:pt>
    <dgm:pt modelId="{B2F73893-0969-4E26-9902-EB5FB345D9B4}" type="parTrans" cxnId="{01516970-3EA9-497F-8E00-53E3F8D17B52}">
      <dgm:prSet/>
      <dgm:spPr/>
      <dgm:t>
        <a:bodyPr/>
        <a:lstStyle/>
        <a:p>
          <a:endParaRPr lang="en-US"/>
        </a:p>
      </dgm:t>
    </dgm:pt>
    <dgm:pt modelId="{2197BC10-66EF-4F92-865A-7366C673B8D5}" type="sibTrans" cxnId="{01516970-3EA9-497F-8E00-53E3F8D17B52}">
      <dgm:prSet/>
      <dgm:spPr/>
      <dgm:t>
        <a:bodyPr/>
        <a:lstStyle/>
        <a:p>
          <a:endParaRPr lang="en-US"/>
        </a:p>
      </dgm:t>
    </dgm:pt>
    <dgm:pt modelId="{620D5FED-CC90-4915-B499-078396E895F3}" type="pres">
      <dgm:prSet presAssocID="{4707F125-1794-4D73-8C20-67E26CB09692}" presName="root" presStyleCnt="0">
        <dgm:presLayoutVars>
          <dgm:dir/>
          <dgm:resizeHandles val="exact"/>
        </dgm:presLayoutVars>
      </dgm:prSet>
      <dgm:spPr/>
    </dgm:pt>
    <dgm:pt modelId="{E3C5BF44-B8C4-471A-AD2B-75CDC2C95286}" type="pres">
      <dgm:prSet presAssocID="{DD11CD65-BAA9-48B7-8AAC-DE30A7D512DB}" presName="compNode" presStyleCnt="0"/>
      <dgm:spPr/>
    </dgm:pt>
    <dgm:pt modelId="{4E52BD34-3031-4DDC-A3ED-9651E09FFA76}" type="pres">
      <dgm:prSet presAssocID="{DD11CD65-BAA9-48B7-8AAC-DE30A7D512DB}" presName="bgRect" presStyleLbl="bgShp" presStyleIdx="0" presStyleCnt="3"/>
      <dgm:spPr/>
    </dgm:pt>
    <dgm:pt modelId="{FF11D3B9-6B07-4448-BECF-288D361320AF}" type="pres">
      <dgm:prSet presAssocID="{DD11CD65-BAA9-48B7-8AAC-DE30A7D512D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527B2489-3E2E-4FA6-BCD5-DE5070AC0145}" type="pres">
      <dgm:prSet presAssocID="{DD11CD65-BAA9-48B7-8AAC-DE30A7D512DB}" presName="spaceRect" presStyleCnt="0"/>
      <dgm:spPr/>
    </dgm:pt>
    <dgm:pt modelId="{3A1A0FFE-6136-41A8-BD01-4471073A5AAA}" type="pres">
      <dgm:prSet presAssocID="{DD11CD65-BAA9-48B7-8AAC-DE30A7D512DB}" presName="parTx" presStyleLbl="revTx" presStyleIdx="0" presStyleCnt="3">
        <dgm:presLayoutVars>
          <dgm:chMax val="0"/>
          <dgm:chPref val="0"/>
        </dgm:presLayoutVars>
      </dgm:prSet>
      <dgm:spPr/>
    </dgm:pt>
    <dgm:pt modelId="{6646995A-5B3C-4EF9-B53B-4DC8CBC8C8D5}" type="pres">
      <dgm:prSet presAssocID="{B38B4137-B453-4AFD-9F5E-82131BD5A9C1}" presName="sibTrans" presStyleCnt="0"/>
      <dgm:spPr/>
    </dgm:pt>
    <dgm:pt modelId="{6239E810-9EFF-4BB9-8F4C-A8FB5FF7CDA7}" type="pres">
      <dgm:prSet presAssocID="{C3CCEE83-D7CB-4FE7-A6C1-1F73294C874A}" presName="compNode" presStyleCnt="0"/>
      <dgm:spPr/>
    </dgm:pt>
    <dgm:pt modelId="{A9FCCDF7-FF74-44DD-BFF6-18AC4EBB6F18}" type="pres">
      <dgm:prSet presAssocID="{C3CCEE83-D7CB-4FE7-A6C1-1F73294C874A}" presName="bgRect" presStyleLbl="bgShp" presStyleIdx="1" presStyleCnt="3"/>
      <dgm:spPr/>
    </dgm:pt>
    <dgm:pt modelId="{7F2A0DB4-C01A-4B85-B1EB-5EF7B5EDFAC4}" type="pres">
      <dgm:prSet presAssocID="{C3CCEE83-D7CB-4FE7-A6C1-1F73294C874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6A7B22CC-0CA1-48A1-B24E-608E87CD07C8}" type="pres">
      <dgm:prSet presAssocID="{C3CCEE83-D7CB-4FE7-A6C1-1F73294C874A}" presName="spaceRect" presStyleCnt="0"/>
      <dgm:spPr/>
    </dgm:pt>
    <dgm:pt modelId="{E5D72A34-ED12-4148-B480-8F6F172A2786}" type="pres">
      <dgm:prSet presAssocID="{C3CCEE83-D7CB-4FE7-A6C1-1F73294C874A}" presName="parTx" presStyleLbl="revTx" presStyleIdx="1" presStyleCnt="3">
        <dgm:presLayoutVars>
          <dgm:chMax val="0"/>
          <dgm:chPref val="0"/>
        </dgm:presLayoutVars>
      </dgm:prSet>
      <dgm:spPr/>
    </dgm:pt>
    <dgm:pt modelId="{ADFAAE98-3A29-4FE9-98D8-B22244E0A289}" type="pres">
      <dgm:prSet presAssocID="{2AE2EA80-287D-43F0-AC10-EBA8A913EF8A}" presName="sibTrans" presStyleCnt="0"/>
      <dgm:spPr/>
    </dgm:pt>
    <dgm:pt modelId="{C184895F-FF42-46AC-B668-AACAA3E62FD3}" type="pres">
      <dgm:prSet presAssocID="{1BCD3A14-063E-4EA5-9FED-26C98FA8D0A2}" presName="compNode" presStyleCnt="0"/>
      <dgm:spPr/>
    </dgm:pt>
    <dgm:pt modelId="{3666B005-9B15-4004-A9EC-400AC621E1D3}" type="pres">
      <dgm:prSet presAssocID="{1BCD3A14-063E-4EA5-9FED-26C98FA8D0A2}" presName="bgRect" presStyleLbl="bgShp" presStyleIdx="2" presStyleCnt="3"/>
      <dgm:spPr/>
    </dgm:pt>
    <dgm:pt modelId="{B18B4123-B08C-48D5-8631-9098892A2131}" type="pres">
      <dgm:prSet presAssocID="{1BCD3A14-063E-4EA5-9FED-26C98FA8D0A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4D113B1A-1420-4E06-B7EE-8DC6814949D4}" type="pres">
      <dgm:prSet presAssocID="{1BCD3A14-063E-4EA5-9FED-26C98FA8D0A2}" presName="spaceRect" presStyleCnt="0"/>
      <dgm:spPr/>
    </dgm:pt>
    <dgm:pt modelId="{B5680310-9D64-434E-B51D-71C2B5E43155}" type="pres">
      <dgm:prSet presAssocID="{1BCD3A14-063E-4EA5-9FED-26C98FA8D0A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1516970-3EA9-497F-8E00-53E3F8D17B52}" srcId="{4707F125-1794-4D73-8C20-67E26CB09692}" destId="{1BCD3A14-063E-4EA5-9FED-26C98FA8D0A2}" srcOrd="2" destOrd="0" parTransId="{B2F73893-0969-4E26-9902-EB5FB345D9B4}" sibTransId="{2197BC10-66EF-4F92-865A-7366C673B8D5}"/>
    <dgm:cxn modelId="{7B496581-DEF1-4087-97B8-FF3DA5EA8D38}" type="presOf" srcId="{DD11CD65-BAA9-48B7-8AAC-DE30A7D512DB}" destId="{3A1A0FFE-6136-41A8-BD01-4471073A5AAA}" srcOrd="0" destOrd="0" presId="urn:microsoft.com/office/officeart/2018/2/layout/IconVerticalSolidList"/>
    <dgm:cxn modelId="{A34E76A3-187E-4EFA-9223-5BB4DD26A5D7}" type="presOf" srcId="{4707F125-1794-4D73-8C20-67E26CB09692}" destId="{620D5FED-CC90-4915-B499-078396E895F3}" srcOrd="0" destOrd="0" presId="urn:microsoft.com/office/officeart/2018/2/layout/IconVerticalSolidList"/>
    <dgm:cxn modelId="{FC1C01C0-09CB-439C-90C4-EFB83AADAFC5}" srcId="{4707F125-1794-4D73-8C20-67E26CB09692}" destId="{DD11CD65-BAA9-48B7-8AAC-DE30A7D512DB}" srcOrd="0" destOrd="0" parTransId="{CAB961F7-D139-49F7-A07B-F2D610085417}" sibTransId="{B38B4137-B453-4AFD-9F5E-82131BD5A9C1}"/>
    <dgm:cxn modelId="{FF26E8E2-0D29-42ED-B486-15A5CA5C3BF1}" type="presOf" srcId="{C3CCEE83-D7CB-4FE7-A6C1-1F73294C874A}" destId="{E5D72A34-ED12-4148-B480-8F6F172A2786}" srcOrd="0" destOrd="0" presId="urn:microsoft.com/office/officeart/2018/2/layout/IconVerticalSolidList"/>
    <dgm:cxn modelId="{B51F65E8-84A8-45DA-9A60-27A76B61A3A6}" srcId="{4707F125-1794-4D73-8C20-67E26CB09692}" destId="{C3CCEE83-D7CB-4FE7-A6C1-1F73294C874A}" srcOrd="1" destOrd="0" parTransId="{F48F0CAA-8D58-4573-B5F7-758501D5F2CD}" sibTransId="{2AE2EA80-287D-43F0-AC10-EBA8A913EF8A}"/>
    <dgm:cxn modelId="{E05061FE-C879-4F53-A4C3-F4C611C86634}" type="presOf" srcId="{1BCD3A14-063E-4EA5-9FED-26C98FA8D0A2}" destId="{B5680310-9D64-434E-B51D-71C2B5E43155}" srcOrd="0" destOrd="0" presId="urn:microsoft.com/office/officeart/2018/2/layout/IconVerticalSolidList"/>
    <dgm:cxn modelId="{826EFFC5-0841-4CDD-AA65-FBFE927E09A4}" type="presParOf" srcId="{620D5FED-CC90-4915-B499-078396E895F3}" destId="{E3C5BF44-B8C4-471A-AD2B-75CDC2C95286}" srcOrd="0" destOrd="0" presId="urn:microsoft.com/office/officeart/2018/2/layout/IconVerticalSolidList"/>
    <dgm:cxn modelId="{89B8FFBE-F78A-4097-9F95-30D5C770285F}" type="presParOf" srcId="{E3C5BF44-B8C4-471A-AD2B-75CDC2C95286}" destId="{4E52BD34-3031-4DDC-A3ED-9651E09FFA76}" srcOrd="0" destOrd="0" presId="urn:microsoft.com/office/officeart/2018/2/layout/IconVerticalSolidList"/>
    <dgm:cxn modelId="{D9BB5AC9-FF3D-4B85-9378-E8C569296C3E}" type="presParOf" srcId="{E3C5BF44-B8C4-471A-AD2B-75CDC2C95286}" destId="{FF11D3B9-6B07-4448-BECF-288D361320AF}" srcOrd="1" destOrd="0" presId="urn:microsoft.com/office/officeart/2018/2/layout/IconVerticalSolidList"/>
    <dgm:cxn modelId="{A4121979-64FA-4AE4-9556-8E7C9A392B74}" type="presParOf" srcId="{E3C5BF44-B8C4-471A-AD2B-75CDC2C95286}" destId="{527B2489-3E2E-4FA6-BCD5-DE5070AC0145}" srcOrd="2" destOrd="0" presId="urn:microsoft.com/office/officeart/2018/2/layout/IconVerticalSolidList"/>
    <dgm:cxn modelId="{815798FC-62E9-48B1-9E5D-DD6F9F016102}" type="presParOf" srcId="{E3C5BF44-B8C4-471A-AD2B-75CDC2C95286}" destId="{3A1A0FFE-6136-41A8-BD01-4471073A5AAA}" srcOrd="3" destOrd="0" presId="urn:microsoft.com/office/officeart/2018/2/layout/IconVerticalSolidList"/>
    <dgm:cxn modelId="{26A4C9DA-8B5D-48AF-BC1E-0DB5562FC1BF}" type="presParOf" srcId="{620D5FED-CC90-4915-B499-078396E895F3}" destId="{6646995A-5B3C-4EF9-B53B-4DC8CBC8C8D5}" srcOrd="1" destOrd="0" presId="urn:microsoft.com/office/officeart/2018/2/layout/IconVerticalSolidList"/>
    <dgm:cxn modelId="{AF5F9CB4-5483-42DB-A091-DA16CB1D6647}" type="presParOf" srcId="{620D5FED-CC90-4915-B499-078396E895F3}" destId="{6239E810-9EFF-4BB9-8F4C-A8FB5FF7CDA7}" srcOrd="2" destOrd="0" presId="urn:microsoft.com/office/officeart/2018/2/layout/IconVerticalSolidList"/>
    <dgm:cxn modelId="{37D62E06-21E4-4B33-804A-94B0072A6630}" type="presParOf" srcId="{6239E810-9EFF-4BB9-8F4C-A8FB5FF7CDA7}" destId="{A9FCCDF7-FF74-44DD-BFF6-18AC4EBB6F18}" srcOrd="0" destOrd="0" presId="urn:microsoft.com/office/officeart/2018/2/layout/IconVerticalSolidList"/>
    <dgm:cxn modelId="{A6A534FD-F7B5-4C2C-9FAA-EA8BF79DF4EF}" type="presParOf" srcId="{6239E810-9EFF-4BB9-8F4C-A8FB5FF7CDA7}" destId="{7F2A0DB4-C01A-4B85-B1EB-5EF7B5EDFAC4}" srcOrd="1" destOrd="0" presId="urn:microsoft.com/office/officeart/2018/2/layout/IconVerticalSolidList"/>
    <dgm:cxn modelId="{65E1079B-83BB-4A35-97F2-B6D8404CACCE}" type="presParOf" srcId="{6239E810-9EFF-4BB9-8F4C-A8FB5FF7CDA7}" destId="{6A7B22CC-0CA1-48A1-B24E-608E87CD07C8}" srcOrd="2" destOrd="0" presId="urn:microsoft.com/office/officeart/2018/2/layout/IconVerticalSolidList"/>
    <dgm:cxn modelId="{7659EFFE-FD37-4379-9207-B102B161BF64}" type="presParOf" srcId="{6239E810-9EFF-4BB9-8F4C-A8FB5FF7CDA7}" destId="{E5D72A34-ED12-4148-B480-8F6F172A2786}" srcOrd="3" destOrd="0" presId="urn:microsoft.com/office/officeart/2018/2/layout/IconVerticalSolidList"/>
    <dgm:cxn modelId="{EB54D53F-D91D-41F8-9C67-F01B279DBAF5}" type="presParOf" srcId="{620D5FED-CC90-4915-B499-078396E895F3}" destId="{ADFAAE98-3A29-4FE9-98D8-B22244E0A289}" srcOrd="3" destOrd="0" presId="urn:microsoft.com/office/officeart/2018/2/layout/IconVerticalSolidList"/>
    <dgm:cxn modelId="{2D62B568-49F8-455C-B7B0-73A082AFC0A1}" type="presParOf" srcId="{620D5FED-CC90-4915-B499-078396E895F3}" destId="{C184895F-FF42-46AC-B668-AACAA3E62FD3}" srcOrd="4" destOrd="0" presId="urn:microsoft.com/office/officeart/2018/2/layout/IconVerticalSolidList"/>
    <dgm:cxn modelId="{0B978A4B-6760-43AD-9F9E-23748F5F4C9C}" type="presParOf" srcId="{C184895F-FF42-46AC-B668-AACAA3E62FD3}" destId="{3666B005-9B15-4004-A9EC-400AC621E1D3}" srcOrd="0" destOrd="0" presId="urn:microsoft.com/office/officeart/2018/2/layout/IconVerticalSolidList"/>
    <dgm:cxn modelId="{F871CFD2-B06D-489D-B3E7-3116EEFBDEA2}" type="presParOf" srcId="{C184895F-FF42-46AC-B668-AACAA3E62FD3}" destId="{B18B4123-B08C-48D5-8631-9098892A2131}" srcOrd="1" destOrd="0" presId="urn:microsoft.com/office/officeart/2018/2/layout/IconVerticalSolidList"/>
    <dgm:cxn modelId="{E5885F7C-E38B-4A97-A6E2-25160B5224BE}" type="presParOf" srcId="{C184895F-FF42-46AC-B668-AACAA3E62FD3}" destId="{4D113B1A-1420-4E06-B7EE-8DC6814949D4}" srcOrd="2" destOrd="0" presId="urn:microsoft.com/office/officeart/2018/2/layout/IconVerticalSolidList"/>
    <dgm:cxn modelId="{318B443A-FEFB-4695-B637-1B388855DD04}" type="presParOf" srcId="{C184895F-FF42-46AC-B668-AACAA3E62FD3}" destId="{B5680310-9D64-434E-B51D-71C2B5E4315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696BCA4-CABC-44C7-B669-BE9FA61C397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50E2E75-288E-408B-B5B6-5D46C815377D}">
      <dgm:prSet/>
      <dgm:spPr/>
      <dgm:t>
        <a:bodyPr/>
        <a:lstStyle/>
        <a:p>
          <a:r>
            <a:rPr lang="en-GB"/>
            <a:t>Staff are upskilled in reading strategies</a:t>
          </a:r>
          <a:endParaRPr lang="en-US"/>
        </a:p>
      </dgm:t>
    </dgm:pt>
    <dgm:pt modelId="{00FB3CE4-5033-410C-8AD8-C6C5FC5DA2BB}" type="parTrans" cxnId="{9C10AB67-0156-417B-8D48-A20E2D1FD243}">
      <dgm:prSet/>
      <dgm:spPr/>
      <dgm:t>
        <a:bodyPr/>
        <a:lstStyle/>
        <a:p>
          <a:endParaRPr lang="en-US"/>
        </a:p>
      </dgm:t>
    </dgm:pt>
    <dgm:pt modelId="{6E695DAE-F7B7-4F43-BAD1-DDD73CB13311}" type="sibTrans" cxnId="{9C10AB67-0156-417B-8D48-A20E2D1FD243}">
      <dgm:prSet/>
      <dgm:spPr/>
      <dgm:t>
        <a:bodyPr/>
        <a:lstStyle/>
        <a:p>
          <a:endParaRPr lang="en-US"/>
        </a:p>
      </dgm:t>
    </dgm:pt>
    <dgm:pt modelId="{6D677D93-7B3E-4562-81EC-3420E86E003B}">
      <dgm:prSet/>
      <dgm:spPr/>
      <dgm:t>
        <a:bodyPr/>
        <a:lstStyle/>
        <a:p>
          <a:r>
            <a:rPr lang="en-GB"/>
            <a:t>All faculties have reading strategies embedded in their curriculum as a key skill</a:t>
          </a:r>
          <a:endParaRPr lang="en-US"/>
        </a:p>
      </dgm:t>
    </dgm:pt>
    <dgm:pt modelId="{2DDFF270-7530-443C-8D1F-545AB3155513}" type="parTrans" cxnId="{3065F999-CE0D-471F-88EF-7A87F7F8C0F2}">
      <dgm:prSet/>
      <dgm:spPr/>
      <dgm:t>
        <a:bodyPr/>
        <a:lstStyle/>
        <a:p>
          <a:endParaRPr lang="en-US"/>
        </a:p>
      </dgm:t>
    </dgm:pt>
    <dgm:pt modelId="{938521A4-B56D-4ACA-ACD6-2F63E4879E61}" type="sibTrans" cxnId="{3065F999-CE0D-471F-88EF-7A87F7F8C0F2}">
      <dgm:prSet/>
      <dgm:spPr/>
      <dgm:t>
        <a:bodyPr/>
        <a:lstStyle/>
        <a:p>
          <a:endParaRPr lang="en-US"/>
        </a:p>
      </dgm:t>
    </dgm:pt>
    <dgm:pt modelId="{EEB851AE-1964-4215-98A7-542938EFA8D6}">
      <dgm:prSet/>
      <dgm:spPr/>
      <dgm:t>
        <a:bodyPr/>
        <a:lstStyle/>
        <a:p>
          <a:r>
            <a:rPr lang="en-GB"/>
            <a:t>Students accept that reading is a whole school activity – not just in English</a:t>
          </a:r>
          <a:endParaRPr lang="en-US"/>
        </a:p>
      </dgm:t>
    </dgm:pt>
    <dgm:pt modelId="{02B9ECA7-C7AC-4158-907A-65F8E1A0B0E9}" type="parTrans" cxnId="{07EBE50B-46F2-42C3-96BD-1CEF6F8B2FD4}">
      <dgm:prSet/>
      <dgm:spPr/>
      <dgm:t>
        <a:bodyPr/>
        <a:lstStyle/>
        <a:p>
          <a:endParaRPr lang="en-US"/>
        </a:p>
      </dgm:t>
    </dgm:pt>
    <dgm:pt modelId="{D70C2A0B-80CC-42C1-98B2-122F1FE482A5}" type="sibTrans" cxnId="{07EBE50B-46F2-42C3-96BD-1CEF6F8B2FD4}">
      <dgm:prSet/>
      <dgm:spPr/>
      <dgm:t>
        <a:bodyPr/>
        <a:lstStyle/>
        <a:p>
          <a:endParaRPr lang="en-US"/>
        </a:p>
      </dgm:t>
    </dgm:pt>
    <dgm:pt modelId="{7784C79C-2A5F-46E2-8173-06137EE9585F}" type="pres">
      <dgm:prSet presAssocID="{4696BCA4-CABC-44C7-B669-BE9FA61C3976}" presName="root" presStyleCnt="0">
        <dgm:presLayoutVars>
          <dgm:dir/>
          <dgm:resizeHandles val="exact"/>
        </dgm:presLayoutVars>
      </dgm:prSet>
      <dgm:spPr/>
    </dgm:pt>
    <dgm:pt modelId="{3B97FFE5-97ED-4472-9ECA-0DC332A5C588}" type="pres">
      <dgm:prSet presAssocID="{D50E2E75-288E-408B-B5B6-5D46C815377D}" presName="compNode" presStyleCnt="0"/>
      <dgm:spPr/>
    </dgm:pt>
    <dgm:pt modelId="{66AA3033-1F67-437B-8B2C-6FC9DCD7F83C}" type="pres">
      <dgm:prSet presAssocID="{D50E2E75-288E-408B-B5B6-5D46C815377D}" presName="bgRect" presStyleLbl="bgShp" presStyleIdx="0" presStyleCnt="3"/>
      <dgm:spPr/>
    </dgm:pt>
    <dgm:pt modelId="{228E7088-2056-438B-A7F0-5B53A4C7D4EB}" type="pres">
      <dgm:prSet presAssocID="{D50E2E75-288E-408B-B5B6-5D46C815377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9E7DC1E-CED7-422D-950A-138002A793DE}" type="pres">
      <dgm:prSet presAssocID="{D50E2E75-288E-408B-B5B6-5D46C815377D}" presName="spaceRect" presStyleCnt="0"/>
      <dgm:spPr/>
    </dgm:pt>
    <dgm:pt modelId="{FF4E275C-B081-44FA-A736-6EF9AA9FE6EE}" type="pres">
      <dgm:prSet presAssocID="{D50E2E75-288E-408B-B5B6-5D46C815377D}" presName="parTx" presStyleLbl="revTx" presStyleIdx="0" presStyleCnt="3">
        <dgm:presLayoutVars>
          <dgm:chMax val="0"/>
          <dgm:chPref val="0"/>
        </dgm:presLayoutVars>
      </dgm:prSet>
      <dgm:spPr/>
    </dgm:pt>
    <dgm:pt modelId="{0B6F587F-8E2E-4271-B5C1-20904BBBEDCA}" type="pres">
      <dgm:prSet presAssocID="{6E695DAE-F7B7-4F43-BAD1-DDD73CB13311}" presName="sibTrans" presStyleCnt="0"/>
      <dgm:spPr/>
    </dgm:pt>
    <dgm:pt modelId="{9E604A9D-FA05-4A5D-88C2-1B7245F09920}" type="pres">
      <dgm:prSet presAssocID="{6D677D93-7B3E-4562-81EC-3420E86E003B}" presName="compNode" presStyleCnt="0"/>
      <dgm:spPr/>
    </dgm:pt>
    <dgm:pt modelId="{CE723472-3EB2-4C24-B7F4-32E1FFCED9A7}" type="pres">
      <dgm:prSet presAssocID="{6D677D93-7B3E-4562-81EC-3420E86E003B}" presName="bgRect" presStyleLbl="bgShp" presStyleIdx="1" presStyleCnt="3"/>
      <dgm:spPr/>
    </dgm:pt>
    <dgm:pt modelId="{A0E244F8-59DE-4222-B414-19EBB238F831}" type="pres">
      <dgm:prSet presAssocID="{6D677D93-7B3E-4562-81EC-3420E86E003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F6BB188C-3517-4DF3-8697-5B9E0A8D17FA}" type="pres">
      <dgm:prSet presAssocID="{6D677D93-7B3E-4562-81EC-3420E86E003B}" presName="spaceRect" presStyleCnt="0"/>
      <dgm:spPr/>
    </dgm:pt>
    <dgm:pt modelId="{E259158D-F884-404F-9004-F53DB11F7BC4}" type="pres">
      <dgm:prSet presAssocID="{6D677D93-7B3E-4562-81EC-3420E86E003B}" presName="parTx" presStyleLbl="revTx" presStyleIdx="1" presStyleCnt="3">
        <dgm:presLayoutVars>
          <dgm:chMax val="0"/>
          <dgm:chPref val="0"/>
        </dgm:presLayoutVars>
      </dgm:prSet>
      <dgm:spPr/>
    </dgm:pt>
    <dgm:pt modelId="{272382F5-855A-4F62-BD47-58F1FFF0922C}" type="pres">
      <dgm:prSet presAssocID="{938521A4-B56D-4ACA-ACD6-2F63E4879E61}" presName="sibTrans" presStyleCnt="0"/>
      <dgm:spPr/>
    </dgm:pt>
    <dgm:pt modelId="{74451912-48C8-44EA-A138-B9CB9787EFE7}" type="pres">
      <dgm:prSet presAssocID="{EEB851AE-1964-4215-98A7-542938EFA8D6}" presName="compNode" presStyleCnt="0"/>
      <dgm:spPr/>
    </dgm:pt>
    <dgm:pt modelId="{CB9EEEC0-2CCA-4DBE-AD1A-211C9EBC60E0}" type="pres">
      <dgm:prSet presAssocID="{EEB851AE-1964-4215-98A7-542938EFA8D6}" presName="bgRect" presStyleLbl="bgShp" presStyleIdx="2" presStyleCnt="3"/>
      <dgm:spPr/>
    </dgm:pt>
    <dgm:pt modelId="{0B1EEC5D-DA3B-4C39-87E9-06548608DA47}" type="pres">
      <dgm:prSet presAssocID="{EEB851AE-1964-4215-98A7-542938EFA8D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FE60607A-CA1C-4B92-B754-39EBFFAF7294}" type="pres">
      <dgm:prSet presAssocID="{EEB851AE-1964-4215-98A7-542938EFA8D6}" presName="spaceRect" presStyleCnt="0"/>
      <dgm:spPr/>
    </dgm:pt>
    <dgm:pt modelId="{C6A38F18-286D-4196-9AC3-A07ADBD9AF38}" type="pres">
      <dgm:prSet presAssocID="{EEB851AE-1964-4215-98A7-542938EFA8D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AF87F09-A8AE-404D-B16F-066642260D7F}" type="presOf" srcId="{D50E2E75-288E-408B-B5B6-5D46C815377D}" destId="{FF4E275C-B081-44FA-A736-6EF9AA9FE6EE}" srcOrd="0" destOrd="0" presId="urn:microsoft.com/office/officeart/2018/2/layout/IconVerticalSolidList"/>
    <dgm:cxn modelId="{281D1D0B-5877-49ED-B31A-7EC05BFEE288}" type="presOf" srcId="{EEB851AE-1964-4215-98A7-542938EFA8D6}" destId="{C6A38F18-286D-4196-9AC3-A07ADBD9AF38}" srcOrd="0" destOrd="0" presId="urn:microsoft.com/office/officeart/2018/2/layout/IconVerticalSolidList"/>
    <dgm:cxn modelId="{07EBE50B-46F2-42C3-96BD-1CEF6F8B2FD4}" srcId="{4696BCA4-CABC-44C7-B669-BE9FA61C3976}" destId="{EEB851AE-1964-4215-98A7-542938EFA8D6}" srcOrd="2" destOrd="0" parTransId="{02B9ECA7-C7AC-4158-907A-65F8E1A0B0E9}" sibTransId="{D70C2A0B-80CC-42C1-98B2-122F1FE482A5}"/>
    <dgm:cxn modelId="{9C10AB67-0156-417B-8D48-A20E2D1FD243}" srcId="{4696BCA4-CABC-44C7-B669-BE9FA61C3976}" destId="{D50E2E75-288E-408B-B5B6-5D46C815377D}" srcOrd="0" destOrd="0" parTransId="{00FB3CE4-5033-410C-8AD8-C6C5FC5DA2BB}" sibTransId="{6E695DAE-F7B7-4F43-BAD1-DDD73CB13311}"/>
    <dgm:cxn modelId="{6C854752-4F67-4D50-947E-DC98D11416CA}" type="presOf" srcId="{6D677D93-7B3E-4562-81EC-3420E86E003B}" destId="{E259158D-F884-404F-9004-F53DB11F7BC4}" srcOrd="0" destOrd="0" presId="urn:microsoft.com/office/officeart/2018/2/layout/IconVerticalSolidList"/>
    <dgm:cxn modelId="{ECD67A53-5927-4248-96B3-596C0AEF4BD1}" type="presOf" srcId="{4696BCA4-CABC-44C7-B669-BE9FA61C3976}" destId="{7784C79C-2A5F-46E2-8173-06137EE9585F}" srcOrd="0" destOrd="0" presId="urn:microsoft.com/office/officeart/2018/2/layout/IconVerticalSolidList"/>
    <dgm:cxn modelId="{3065F999-CE0D-471F-88EF-7A87F7F8C0F2}" srcId="{4696BCA4-CABC-44C7-B669-BE9FA61C3976}" destId="{6D677D93-7B3E-4562-81EC-3420E86E003B}" srcOrd="1" destOrd="0" parTransId="{2DDFF270-7530-443C-8D1F-545AB3155513}" sibTransId="{938521A4-B56D-4ACA-ACD6-2F63E4879E61}"/>
    <dgm:cxn modelId="{F987D966-1349-45E0-8D0D-84161A880E56}" type="presParOf" srcId="{7784C79C-2A5F-46E2-8173-06137EE9585F}" destId="{3B97FFE5-97ED-4472-9ECA-0DC332A5C588}" srcOrd="0" destOrd="0" presId="urn:microsoft.com/office/officeart/2018/2/layout/IconVerticalSolidList"/>
    <dgm:cxn modelId="{8B1A3F0B-516B-41C1-9FF3-FA5A0623F8CD}" type="presParOf" srcId="{3B97FFE5-97ED-4472-9ECA-0DC332A5C588}" destId="{66AA3033-1F67-437B-8B2C-6FC9DCD7F83C}" srcOrd="0" destOrd="0" presId="urn:microsoft.com/office/officeart/2018/2/layout/IconVerticalSolidList"/>
    <dgm:cxn modelId="{F87B63EE-1EBB-4B69-BB60-CC64FABF2141}" type="presParOf" srcId="{3B97FFE5-97ED-4472-9ECA-0DC332A5C588}" destId="{228E7088-2056-438B-A7F0-5B53A4C7D4EB}" srcOrd="1" destOrd="0" presId="urn:microsoft.com/office/officeart/2018/2/layout/IconVerticalSolidList"/>
    <dgm:cxn modelId="{6EC87BC7-4B6E-441F-A9F7-9BD855FBA0A0}" type="presParOf" srcId="{3B97FFE5-97ED-4472-9ECA-0DC332A5C588}" destId="{99E7DC1E-CED7-422D-950A-138002A793DE}" srcOrd="2" destOrd="0" presId="urn:microsoft.com/office/officeart/2018/2/layout/IconVerticalSolidList"/>
    <dgm:cxn modelId="{984272F5-41E6-4C43-BD5D-018E74057509}" type="presParOf" srcId="{3B97FFE5-97ED-4472-9ECA-0DC332A5C588}" destId="{FF4E275C-B081-44FA-A736-6EF9AA9FE6EE}" srcOrd="3" destOrd="0" presId="urn:microsoft.com/office/officeart/2018/2/layout/IconVerticalSolidList"/>
    <dgm:cxn modelId="{67D9F89A-EED1-4DDD-9DFE-2F93D9B7D098}" type="presParOf" srcId="{7784C79C-2A5F-46E2-8173-06137EE9585F}" destId="{0B6F587F-8E2E-4271-B5C1-20904BBBEDCA}" srcOrd="1" destOrd="0" presId="urn:microsoft.com/office/officeart/2018/2/layout/IconVerticalSolidList"/>
    <dgm:cxn modelId="{40372D12-AA09-4640-9D2A-E13718FC9916}" type="presParOf" srcId="{7784C79C-2A5F-46E2-8173-06137EE9585F}" destId="{9E604A9D-FA05-4A5D-88C2-1B7245F09920}" srcOrd="2" destOrd="0" presId="urn:microsoft.com/office/officeart/2018/2/layout/IconVerticalSolidList"/>
    <dgm:cxn modelId="{8254F1F3-A006-4202-AECC-D8983971703B}" type="presParOf" srcId="{9E604A9D-FA05-4A5D-88C2-1B7245F09920}" destId="{CE723472-3EB2-4C24-B7F4-32E1FFCED9A7}" srcOrd="0" destOrd="0" presId="urn:microsoft.com/office/officeart/2018/2/layout/IconVerticalSolidList"/>
    <dgm:cxn modelId="{EF443BFB-47D2-42D4-B913-5102B7E3E23D}" type="presParOf" srcId="{9E604A9D-FA05-4A5D-88C2-1B7245F09920}" destId="{A0E244F8-59DE-4222-B414-19EBB238F831}" srcOrd="1" destOrd="0" presId="urn:microsoft.com/office/officeart/2018/2/layout/IconVerticalSolidList"/>
    <dgm:cxn modelId="{359DB182-98A2-4867-92DA-A192F67D4144}" type="presParOf" srcId="{9E604A9D-FA05-4A5D-88C2-1B7245F09920}" destId="{F6BB188C-3517-4DF3-8697-5B9E0A8D17FA}" srcOrd="2" destOrd="0" presId="urn:microsoft.com/office/officeart/2018/2/layout/IconVerticalSolidList"/>
    <dgm:cxn modelId="{B1451E0B-30D4-41FB-8E5F-C169341B5479}" type="presParOf" srcId="{9E604A9D-FA05-4A5D-88C2-1B7245F09920}" destId="{E259158D-F884-404F-9004-F53DB11F7BC4}" srcOrd="3" destOrd="0" presId="urn:microsoft.com/office/officeart/2018/2/layout/IconVerticalSolidList"/>
    <dgm:cxn modelId="{2159FE16-E28A-4884-BDE7-361A29BFEEBA}" type="presParOf" srcId="{7784C79C-2A5F-46E2-8173-06137EE9585F}" destId="{272382F5-855A-4F62-BD47-58F1FFF0922C}" srcOrd="3" destOrd="0" presId="urn:microsoft.com/office/officeart/2018/2/layout/IconVerticalSolidList"/>
    <dgm:cxn modelId="{56ACA3B0-87C4-4AD9-BA63-D561A931B9FC}" type="presParOf" srcId="{7784C79C-2A5F-46E2-8173-06137EE9585F}" destId="{74451912-48C8-44EA-A138-B9CB9787EFE7}" srcOrd="4" destOrd="0" presId="urn:microsoft.com/office/officeart/2018/2/layout/IconVerticalSolidList"/>
    <dgm:cxn modelId="{F29FAF22-E52A-45C4-B172-456BD0A7F02E}" type="presParOf" srcId="{74451912-48C8-44EA-A138-B9CB9787EFE7}" destId="{CB9EEEC0-2CCA-4DBE-AD1A-211C9EBC60E0}" srcOrd="0" destOrd="0" presId="urn:microsoft.com/office/officeart/2018/2/layout/IconVerticalSolidList"/>
    <dgm:cxn modelId="{03EF7888-18A8-46EE-8AAC-CDED8717CFE3}" type="presParOf" srcId="{74451912-48C8-44EA-A138-B9CB9787EFE7}" destId="{0B1EEC5D-DA3B-4C39-87E9-06548608DA47}" srcOrd="1" destOrd="0" presId="urn:microsoft.com/office/officeart/2018/2/layout/IconVerticalSolidList"/>
    <dgm:cxn modelId="{2801E3FD-E40F-4184-B4A4-E12F480308CB}" type="presParOf" srcId="{74451912-48C8-44EA-A138-B9CB9787EFE7}" destId="{FE60607A-CA1C-4B92-B754-39EBFFAF7294}" srcOrd="2" destOrd="0" presId="urn:microsoft.com/office/officeart/2018/2/layout/IconVerticalSolidList"/>
    <dgm:cxn modelId="{57C44EF2-0542-431B-8284-65F74B7A79BF}" type="presParOf" srcId="{74451912-48C8-44EA-A138-B9CB9787EFE7}" destId="{C6A38F18-286D-4196-9AC3-A07ADBD9AF3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B37403-E44A-451C-959E-6AE468FCB8D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3241F1D-5525-448D-93F8-1ABF7DA751C3}">
      <dgm:prSet/>
      <dgm:spPr/>
      <dgm:t>
        <a:bodyPr/>
        <a:lstStyle/>
        <a:p>
          <a:pPr rtl="0"/>
          <a:r>
            <a:rPr lang="en-US">
              <a:latin typeface="Seaford"/>
            </a:rPr>
            <a:t>Whole</a:t>
          </a:r>
          <a:r>
            <a:rPr lang="en-US"/>
            <a:t> school data - Naplan</a:t>
          </a:r>
          <a:r>
            <a:rPr lang="en-US">
              <a:latin typeface="Seaford"/>
            </a:rPr>
            <a:t>, VCE</a:t>
          </a:r>
          <a:endParaRPr lang="en-US"/>
        </a:p>
      </dgm:t>
    </dgm:pt>
    <dgm:pt modelId="{D0B66780-3F88-4361-87F6-BDE66CB50B57}" type="parTrans" cxnId="{D421A035-9024-4432-A095-57917C9EF9E8}">
      <dgm:prSet/>
      <dgm:spPr/>
      <dgm:t>
        <a:bodyPr/>
        <a:lstStyle/>
        <a:p>
          <a:endParaRPr lang="en-US"/>
        </a:p>
      </dgm:t>
    </dgm:pt>
    <dgm:pt modelId="{D9A5707B-5CDA-4A0B-B065-8A0EBE4B3732}" type="sibTrans" cxnId="{D421A035-9024-4432-A095-57917C9EF9E8}">
      <dgm:prSet/>
      <dgm:spPr/>
      <dgm:t>
        <a:bodyPr/>
        <a:lstStyle/>
        <a:p>
          <a:endParaRPr lang="en-US"/>
        </a:p>
      </dgm:t>
    </dgm:pt>
    <dgm:pt modelId="{3CE4C99E-7FD7-46E7-8CB9-D1C3E3BE3C66}">
      <dgm:prSet/>
      <dgm:spPr/>
      <dgm:t>
        <a:bodyPr/>
        <a:lstStyle/>
        <a:p>
          <a:r>
            <a:rPr lang="en-US"/>
            <a:t>Cohort data </a:t>
          </a:r>
          <a:r>
            <a:rPr lang="en-US">
              <a:latin typeface="Seaford"/>
            </a:rPr>
            <a:t>–</a:t>
          </a:r>
          <a:r>
            <a:rPr lang="en-US"/>
            <a:t> </a:t>
          </a:r>
          <a:r>
            <a:rPr lang="en-US">
              <a:latin typeface="Seaford"/>
            </a:rPr>
            <a:t>In-school</a:t>
          </a:r>
          <a:r>
            <a:rPr lang="en-US"/>
            <a:t> literacy testing </a:t>
          </a:r>
        </a:p>
      </dgm:t>
    </dgm:pt>
    <dgm:pt modelId="{6651B0B9-62DC-4DBB-8181-E1DCBB3CFE0A}" type="parTrans" cxnId="{BB7E620D-3FB7-4CFC-B8ED-053ED39A8571}">
      <dgm:prSet/>
      <dgm:spPr/>
      <dgm:t>
        <a:bodyPr/>
        <a:lstStyle/>
        <a:p>
          <a:endParaRPr lang="en-US"/>
        </a:p>
      </dgm:t>
    </dgm:pt>
    <dgm:pt modelId="{AD378A96-248E-401B-A3C1-EF457605BBB1}" type="sibTrans" cxnId="{BB7E620D-3FB7-4CFC-B8ED-053ED39A8571}">
      <dgm:prSet/>
      <dgm:spPr/>
      <dgm:t>
        <a:bodyPr/>
        <a:lstStyle/>
        <a:p>
          <a:endParaRPr lang="en-US"/>
        </a:p>
      </dgm:t>
    </dgm:pt>
    <dgm:pt modelId="{F82F63AE-9BBC-4FA2-B643-972E2CBAE4A5}">
      <dgm:prSet/>
      <dgm:spPr/>
      <dgm:t>
        <a:bodyPr/>
        <a:lstStyle/>
        <a:p>
          <a:r>
            <a:rPr lang="en-US"/>
            <a:t>Individual data – Students requiring intervention</a:t>
          </a:r>
        </a:p>
      </dgm:t>
    </dgm:pt>
    <dgm:pt modelId="{61C1C932-7133-4F64-BF15-32A510FE35EE}" type="parTrans" cxnId="{933D0611-7970-4F44-95D7-001F71E13CBE}">
      <dgm:prSet/>
      <dgm:spPr/>
      <dgm:t>
        <a:bodyPr/>
        <a:lstStyle/>
        <a:p>
          <a:endParaRPr lang="en-US"/>
        </a:p>
      </dgm:t>
    </dgm:pt>
    <dgm:pt modelId="{B62E2EA7-1EF9-465B-9949-1D34ABE43BDF}" type="sibTrans" cxnId="{933D0611-7970-4F44-95D7-001F71E13CBE}">
      <dgm:prSet/>
      <dgm:spPr/>
      <dgm:t>
        <a:bodyPr/>
        <a:lstStyle/>
        <a:p>
          <a:endParaRPr lang="en-US"/>
        </a:p>
      </dgm:t>
    </dgm:pt>
    <dgm:pt modelId="{0CE559FC-7A72-44D1-8705-22991A5F38F1}" type="pres">
      <dgm:prSet presAssocID="{0FB37403-E44A-451C-959E-6AE468FCB8D2}" presName="linear" presStyleCnt="0">
        <dgm:presLayoutVars>
          <dgm:animLvl val="lvl"/>
          <dgm:resizeHandles val="exact"/>
        </dgm:presLayoutVars>
      </dgm:prSet>
      <dgm:spPr/>
    </dgm:pt>
    <dgm:pt modelId="{09D12CF6-0F93-41B7-9D47-3168E9CDD682}" type="pres">
      <dgm:prSet presAssocID="{63241F1D-5525-448D-93F8-1ABF7DA751C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4F9FE17-CFCA-4A47-8415-28AB1B1C7773}" type="pres">
      <dgm:prSet presAssocID="{D9A5707B-5CDA-4A0B-B065-8A0EBE4B3732}" presName="spacer" presStyleCnt="0"/>
      <dgm:spPr/>
    </dgm:pt>
    <dgm:pt modelId="{DCE87E76-CE90-4EBF-9279-20EC0680B591}" type="pres">
      <dgm:prSet presAssocID="{3CE4C99E-7FD7-46E7-8CB9-D1C3E3BE3C6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8B987EF-33B6-43ED-8C04-F3FA4E44A9CB}" type="pres">
      <dgm:prSet presAssocID="{AD378A96-248E-401B-A3C1-EF457605BBB1}" presName="spacer" presStyleCnt="0"/>
      <dgm:spPr/>
    </dgm:pt>
    <dgm:pt modelId="{FC0C930F-8E94-4910-85B1-B0CBEF51642F}" type="pres">
      <dgm:prSet presAssocID="{F82F63AE-9BBC-4FA2-B643-972E2CBAE4A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B7E620D-3FB7-4CFC-B8ED-053ED39A8571}" srcId="{0FB37403-E44A-451C-959E-6AE468FCB8D2}" destId="{3CE4C99E-7FD7-46E7-8CB9-D1C3E3BE3C66}" srcOrd="1" destOrd="0" parTransId="{6651B0B9-62DC-4DBB-8181-E1DCBB3CFE0A}" sibTransId="{AD378A96-248E-401B-A3C1-EF457605BBB1}"/>
    <dgm:cxn modelId="{933D0611-7970-4F44-95D7-001F71E13CBE}" srcId="{0FB37403-E44A-451C-959E-6AE468FCB8D2}" destId="{F82F63AE-9BBC-4FA2-B643-972E2CBAE4A5}" srcOrd="2" destOrd="0" parTransId="{61C1C932-7133-4F64-BF15-32A510FE35EE}" sibTransId="{B62E2EA7-1EF9-465B-9949-1D34ABE43BDF}"/>
    <dgm:cxn modelId="{D421A035-9024-4432-A095-57917C9EF9E8}" srcId="{0FB37403-E44A-451C-959E-6AE468FCB8D2}" destId="{63241F1D-5525-448D-93F8-1ABF7DA751C3}" srcOrd="0" destOrd="0" parTransId="{D0B66780-3F88-4361-87F6-BDE66CB50B57}" sibTransId="{D9A5707B-5CDA-4A0B-B065-8A0EBE4B3732}"/>
    <dgm:cxn modelId="{9B02188F-C5E6-4F99-BFA0-62DFB7E4707F}" type="presOf" srcId="{3CE4C99E-7FD7-46E7-8CB9-D1C3E3BE3C66}" destId="{DCE87E76-CE90-4EBF-9279-20EC0680B591}" srcOrd="0" destOrd="0" presId="urn:microsoft.com/office/officeart/2005/8/layout/vList2"/>
    <dgm:cxn modelId="{E35510A2-9685-435E-9D7A-49C02D1125A5}" type="presOf" srcId="{0FB37403-E44A-451C-959E-6AE468FCB8D2}" destId="{0CE559FC-7A72-44D1-8705-22991A5F38F1}" srcOrd="0" destOrd="0" presId="urn:microsoft.com/office/officeart/2005/8/layout/vList2"/>
    <dgm:cxn modelId="{791895C6-64CB-4414-88B4-3C37EF110620}" type="presOf" srcId="{63241F1D-5525-448D-93F8-1ABF7DA751C3}" destId="{09D12CF6-0F93-41B7-9D47-3168E9CDD682}" srcOrd="0" destOrd="0" presId="urn:microsoft.com/office/officeart/2005/8/layout/vList2"/>
    <dgm:cxn modelId="{F6A207F1-5D95-4F15-B6B7-BFFEC200FB3F}" type="presOf" srcId="{F82F63AE-9BBC-4FA2-B643-972E2CBAE4A5}" destId="{FC0C930F-8E94-4910-85B1-B0CBEF51642F}" srcOrd="0" destOrd="0" presId="urn:microsoft.com/office/officeart/2005/8/layout/vList2"/>
    <dgm:cxn modelId="{60900225-6C76-48A5-8C8C-B0CC9184AED1}" type="presParOf" srcId="{0CE559FC-7A72-44D1-8705-22991A5F38F1}" destId="{09D12CF6-0F93-41B7-9D47-3168E9CDD682}" srcOrd="0" destOrd="0" presId="urn:microsoft.com/office/officeart/2005/8/layout/vList2"/>
    <dgm:cxn modelId="{5C260E21-3435-4AC0-B530-B431798D0E78}" type="presParOf" srcId="{0CE559FC-7A72-44D1-8705-22991A5F38F1}" destId="{14F9FE17-CFCA-4A47-8415-28AB1B1C7773}" srcOrd="1" destOrd="0" presId="urn:microsoft.com/office/officeart/2005/8/layout/vList2"/>
    <dgm:cxn modelId="{5CD53847-A0AA-4149-BC3B-455CBAC27A4B}" type="presParOf" srcId="{0CE559FC-7A72-44D1-8705-22991A5F38F1}" destId="{DCE87E76-CE90-4EBF-9279-20EC0680B591}" srcOrd="2" destOrd="0" presId="urn:microsoft.com/office/officeart/2005/8/layout/vList2"/>
    <dgm:cxn modelId="{F272054E-8B3A-4A58-8B32-08E96672303F}" type="presParOf" srcId="{0CE559FC-7A72-44D1-8705-22991A5F38F1}" destId="{48B987EF-33B6-43ED-8C04-F3FA4E44A9CB}" srcOrd="3" destOrd="0" presId="urn:microsoft.com/office/officeart/2005/8/layout/vList2"/>
    <dgm:cxn modelId="{28BF8B4F-454D-4AB8-9C56-99F8FEE4A3B3}" type="presParOf" srcId="{0CE559FC-7A72-44D1-8705-22991A5F38F1}" destId="{FC0C930F-8E94-4910-85B1-B0CBEF51642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0330F-6BF9-4C5B-9D25-10FAB8248C32}">
      <dsp:nvSpPr>
        <dsp:cNvPr id="0" name=""/>
        <dsp:cNvSpPr/>
      </dsp:nvSpPr>
      <dsp:spPr>
        <a:xfrm>
          <a:off x="0" y="681"/>
          <a:ext cx="6833175" cy="15953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380C3-5AF9-4AB5-BD1C-CDBDC5DAB72B}">
      <dsp:nvSpPr>
        <dsp:cNvPr id="0" name=""/>
        <dsp:cNvSpPr/>
      </dsp:nvSpPr>
      <dsp:spPr>
        <a:xfrm>
          <a:off x="482581" y="359626"/>
          <a:ext cx="877420" cy="877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DCAD7-C1D3-4A9F-8EE2-5BCE8B72F57A}">
      <dsp:nvSpPr>
        <dsp:cNvPr id="0" name=""/>
        <dsp:cNvSpPr/>
      </dsp:nvSpPr>
      <dsp:spPr>
        <a:xfrm>
          <a:off x="1842582" y="681"/>
          <a:ext cx="4990592" cy="1595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37" tIns="168837" rIns="168837" bIns="16883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Is there a strong reading culture in the school?</a:t>
          </a:r>
          <a:endParaRPr lang="en-US" sz="2500" kern="1200"/>
        </a:p>
      </dsp:txBody>
      <dsp:txXfrm>
        <a:off x="1842582" y="681"/>
        <a:ext cx="4990592" cy="1595309"/>
      </dsp:txXfrm>
    </dsp:sp>
    <dsp:sp modelId="{63CE3ABC-8A31-45A4-8642-CA23A58A184E}">
      <dsp:nvSpPr>
        <dsp:cNvPr id="0" name=""/>
        <dsp:cNvSpPr/>
      </dsp:nvSpPr>
      <dsp:spPr>
        <a:xfrm>
          <a:off x="0" y="1994818"/>
          <a:ext cx="6833175" cy="15953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2C603A-A818-435C-866D-47DE2BB53A64}">
      <dsp:nvSpPr>
        <dsp:cNvPr id="0" name=""/>
        <dsp:cNvSpPr/>
      </dsp:nvSpPr>
      <dsp:spPr>
        <a:xfrm>
          <a:off x="482581" y="2353762"/>
          <a:ext cx="877420" cy="877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439D9F-BD58-489E-B14F-A7AB38EB985C}">
      <dsp:nvSpPr>
        <dsp:cNvPr id="0" name=""/>
        <dsp:cNvSpPr/>
      </dsp:nvSpPr>
      <dsp:spPr>
        <a:xfrm>
          <a:off x="1842582" y="1994818"/>
          <a:ext cx="4990592" cy="1595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37" tIns="168837" rIns="168837" bIns="16883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What/Who are the blockers?</a:t>
          </a:r>
          <a:endParaRPr lang="en-US" sz="2500" kern="1200"/>
        </a:p>
      </dsp:txBody>
      <dsp:txXfrm>
        <a:off x="1842582" y="1994818"/>
        <a:ext cx="4990592" cy="1595309"/>
      </dsp:txXfrm>
    </dsp:sp>
    <dsp:sp modelId="{3F03457B-782C-470F-A7A0-8B9E689CDBB7}">
      <dsp:nvSpPr>
        <dsp:cNvPr id="0" name=""/>
        <dsp:cNvSpPr/>
      </dsp:nvSpPr>
      <dsp:spPr>
        <a:xfrm>
          <a:off x="0" y="3988954"/>
          <a:ext cx="6833175" cy="15953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67F862-704B-4001-B210-DA57B1215B0C}">
      <dsp:nvSpPr>
        <dsp:cNvPr id="0" name=""/>
        <dsp:cNvSpPr/>
      </dsp:nvSpPr>
      <dsp:spPr>
        <a:xfrm>
          <a:off x="482581" y="4347899"/>
          <a:ext cx="877420" cy="877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F0F950-B443-4209-AF8E-F92D2D7D8921}">
      <dsp:nvSpPr>
        <dsp:cNvPr id="0" name=""/>
        <dsp:cNvSpPr/>
      </dsp:nvSpPr>
      <dsp:spPr>
        <a:xfrm>
          <a:off x="1842582" y="3988954"/>
          <a:ext cx="4990592" cy="1595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37" tIns="168837" rIns="168837" bIns="16883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What/Who are the enablers?</a:t>
          </a:r>
          <a:endParaRPr lang="en-US" sz="2500" kern="1200"/>
        </a:p>
      </dsp:txBody>
      <dsp:txXfrm>
        <a:off x="1842582" y="3988954"/>
        <a:ext cx="4990592" cy="15953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F28D54-97A2-4332-938C-69A366C06CFF}">
      <dsp:nvSpPr>
        <dsp:cNvPr id="0" name=""/>
        <dsp:cNvSpPr/>
      </dsp:nvSpPr>
      <dsp:spPr>
        <a:xfrm>
          <a:off x="0" y="9672"/>
          <a:ext cx="6833175" cy="1778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/>
            <a:t>A vision statement will keep everyone on track</a:t>
          </a:r>
          <a:endParaRPr lang="en-US" sz="4000" kern="1200"/>
        </a:p>
      </dsp:txBody>
      <dsp:txXfrm>
        <a:off x="86814" y="96486"/>
        <a:ext cx="6659547" cy="1604772"/>
      </dsp:txXfrm>
    </dsp:sp>
    <dsp:sp modelId="{C2742BBF-AC1B-4837-9F28-84DCAE3B107C}">
      <dsp:nvSpPr>
        <dsp:cNvPr id="0" name=""/>
        <dsp:cNvSpPr/>
      </dsp:nvSpPr>
      <dsp:spPr>
        <a:xfrm>
          <a:off x="0" y="1903273"/>
          <a:ext cx="6833175" cy="1778400"/>
        </a:xfrm>
        <a:prstGeom prst="roundRect">
          <a:avLst/>
        </a:prstGeom>
        <a:solidFill>
          <a:schemeClr val="accent5">
            <a:hueOff val="733304"/>
            <a:satOff val="3234"/>
            <a:lumOff val="-1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/>
            <a:t>Outline of key goals, values, objectives.</a:t>
          </a:r>
          <a:endParaRPr lang="en-US" sz="4000" kern="1200"/>
        </a:p>
      </dsp:txBody>
      <dsp:txXfrm>
        <a:off x="86814" y="1990087"/>
        <a:ext cx="6659547" cy="1604772"/>
      </dsp:txXfrm>
    </dsp:sp>
    <dsp:sp modelId="{A404A4DF-3037-42D3-A81D-48277194D9C8}">
      <dsp:nvSpPr>
        <dsp:cNvPr id="0" name=""/>
        <dsp:cNvSpPr/>
      </dsp:nvSpPr>
      <dsp:spPr>
        <a:xfrm>
          <a:off x="0" y="3796873"/>
          <a:ext cx="6833175" cy="1778400"/>
        </a:xfrm>
        <a:prstGeom prst="roundRect">
          <a:avLst/>
        </a:prstGeom>
        <a:solidFill>
          <a:schemeClr val="accent5">
            <a:hueOff val="1466608"/>
            <a:satOff val="6468"/>
            <a:lumOff val="-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/>
            <a:t>Building capacity – what skills are required?</a:t>
          </a:r>
          <a:endParaRPr lang="en-US" sz="4000" kern="1200"/>
        </a:p>
      </dsp:txBody>
      <dsp:txXfrm>
        <a:off x="86814" y="3883687"/>
        <a:ext cx="6659547" cy="16047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EFBEE9-2C67-4884-9ABB-92D915CA9C24}">
      <dsp:nvSpPr>
        <dsp:cNvPr id="0" name=""/>
        <dsp:cNvSpPr/>
      </dsp:nvSpPr>
      <dsp:spPr>
        <a:xfrm>
          <a:off x="-135768" y="8852"/>
          <a:ext cx="6833175" cy="15906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CF8A3D-E638-4AC4-87FB-539ED6D35397}">
      <dsp:nvSpPr>
        <dsp:cNvPr id="0" name=""/>
        <dsp:cNvSpPr/>
      </dsp:nvSpPr>
      <dsp:spPr>
        <a:xfrm>
          <a:off x="345400" y="366746"/>
          <a:ext cx="874852" cy="8748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82AAF1-5A45-4AC3-8580-9C48DE372071}">
      <dsp:nvSpPr>
        <dsp:cNvPr id="0" name=""/>
        <dsp:cNvSpPr/>
      </dsp:nvSpPr>
      <dsp:spPr>
        <a:xfrm>
          <a:off x="1426289" y="8852"/>
          <a:ext cx="5542653" cy="1590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343" tIns="168343" rIns="168343" bIns="168343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/>
            <a:t>Know your audience</a:t>
          </a:r>
          <a:endParaRPr lang="en-US" sz="4000" kern="1200"/>
        </a:p>
      </dsp:txBody>
      <dsp:txXfrm>
        <a:off x="1426289" y="8852"/>
        <a:ext cx="5542653" cy="1590640"/>
      </dsp:txXfrm>
    </dsp:sp>
    <dsp:sp modelId="{14622E72-3147-4F33-B639-D9A1E712F2D3}">
      <dsp:nvSpPr>
        <dsp:cNvPr id="0" name=""/>
        <dsp:cNvSpPr/>
      </dsp:nvSpPr>
      <dsp:spPr>
        <a:xfrm>
          <a:off x="-135768" y="1997152"/>
          <a:ext cx="6833175" cy="15906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2E9C45-4B19-4E28-BCFE-58CE3771010C}">
      <dsp:nvSpPr>
        <dsp:cNvPr id="0" name=""/>
        <dsp:cNvSpPr/>
      </dsp:nvSpPr>
      <dsp:spPr>
        <a:xfrm>
          <a:off x="345400" y="2355046"/>
          <a:ext cx="874852" cy="8748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F433BD-2050-43C2-B588-56AC864977B0}">
      <dsp:nvSpPr>
        <dsp:cNvPr id="0" name=""/>
        <dsp:cNvSpPr/>
      </dsp:nvSpPr>
      <dsp:spPr>
        <a:xfrm>
          <a:off x="1701420" y="1997152"/>
          <a:ext cx="4992392" cy="1590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343" tIns="168343" rIns="168343" bIns="168343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/>
            <a:t>Checking data – moving forward</a:t>
          </a:r>
          <a:endParaRPr lang="en-US" sz="4000" kern="1200"/>
        </a:p>
      </dsp:txBody>
      <dsp:txXfrm>
        <a:off x="1701420" y="1997152"/>
        <a:ext cx="4992392" cy="1590640"/>
      </dsp:txXfrm>
    </dsp:sp>
    <dsp:sp modelId="{07C0C432-14B0-47F4-A2BB-CB2CF57E3E63}">
      <dsp:nvSpPr>
        <dsp:cNvPr id="0" name=""/>
        <dsp:cNvSpPr/>
      </dsp:nvSpPr>
      <dsp:spPr>
        <a:xfrm>
          <a:off x="-135768" y="3985453"/>
          <a:ext cx="6833175" cy="15906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707E6-154C-4CE8-808D-1BE1DCBAFDDF}">
      <dsp:nvSpPr>
        <dsp:cNvPr id="0" name=""/>
        <dsp:cNvSpPr/>
      </dsp:nvSpPr>
      <dsp:spPr>
        <a:xfrm>
          <a:off x="345400" y="4343347"/>
          <a:ext cx="874852" cy="8748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E4A52C-946E-47A5-B294-16BA28C76A0A}">
      <dsp:nvSpPr>
        <dsp:cNvPr id="0" name=""/>
        <dsp:cNvSpPr/>
      </dsp:nvSpPr>
      <dsp:spPr>
        <a:xfrm>
          <a:off x="1701420" y="3985453"/>
          <a:ext cx="4992392" cy="1590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343" tIns="168343" rIns="168343" bIns="168343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/>
            <a:t>Upskilling for all</a:t>
          </a:r>
          <a:endParaRPr lang="en-US" sz="4000" kern="1200"/>
        </a:p>
      </dsp:txBody>
      <dsp:txXfrm>
        <a:off x="1701420" y="3985453"/>
        <a:ext cx="4992392" cy="15906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621442-1EEB-4D10-AE45-8FF6706BF3C0}">
      <dsp:nvSpPr>
        <dsp:cNvPr id="0" name=""/>
        <dsp:cNvSpPr/>
      </dsp:nvSpPr>
      <dsp:spPr>
        <a:xfrm>
          <a:off x="0" y="4204084"/>
          <a:ext cx="1708293" cy="13798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494" tIns="241808" rIns="121494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Create</a:t>
          </a:r>
        </a:p>
      </dsp:txBody>
      <dsp:txXfrm>
        <a:off x="0" y="4204084"/>
        <a:ext cx="1708293" cy="1379874"/>
      </dsp:txXfrm>
    </dsp:sp>
    <dsp:sp modelId="{E1C588D4-84FC-4B58-BA76-96C70239A2EA}">
      <dsp:nvSpPr>
        <dsp:cNvPr id="0" name=""/>
        <dsp:cNvSpPr/>
      </dsp:nvSpPr>
      <dsp:spPr>
        <a:xfrm>
          <a:off x="1708293" y="4204084"/>
          <a:ext cx="5124881" cy="137987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57" tIns="304800" rIns="103957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Create an action plan</a:t>
          </a:r>
        </a:p>
      </dsp:txBody>
      <dsp:txXfrm>
        <a:off x="1708293" y="4204084"/>
        <a:ext cx="5124881" cy="1379874"/>
      </dsp:txXfrm>
    </dsp:sp>
    <dsp:sp modelId="{30DBBE28-73AE-409C-AD05-EEC6EBCFEE11}">
      <dsp:nvSpPr>
        <dsp:cNvPr id="0" name=""/>
        <dsp:cNvSpPr/>
      </dsp:nvSpPr>
      <dsp:spPr>
        <a:xfrm rot="10800000">
          <a:off x="0" y="2102535"/>
          <a:ext cx="1708293" cy="21222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494" tIns="241808" rIns="121494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Use</a:t>
          </a:r>
        </a:p>
      </dsp:txBody>
      <dsp:txXfrm rot="-10800000">
        <a:off x="0" y="2102535"/>
        <a:ext cx="1708293" cy="1379460"/>
      </dsp:txXfrm>
    </dsp:sp>
    <dsp:sp modelId="{6AC4A7D2-A6D0-4AE4-BD91-58650001BE37}">
      <dsp:nvSpPr>
        <dsp:cNvPr id="0" name=""/>
        <dsp:cNvSpPr/>
      </dsp:nvSpPr>
      <dsp:spPr>
        <a:xfrm>
          <a:off x="1708293" y="2102535"/>
          <a:ext cx="5124881" cy="137946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57" tIns="304800" rIns="103957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Use of data – What data sets?</a:t>
          </a:r>
        </a:p>
      </dsp:txBody>
      <dsp:txXfrm>
        <a:off x="1708293" y="2102535"/>
        <a:ext cx="5124881" cy="1379460"/>
      </dsp:txXfrm>
    </dsp:sp>
    <dsp:sp modelId="{A6FA0CEC-7834-412F-A7D4-4D0B877B08AA}">
      <dsp:nvSpPr>
        <dsp:cNvPr id="0" name=""/>
        <dsp:cNvSpPr/>
      </dsp:nvSpPr>
      <dsp:spPr>
        <a:xfrm rot="10800000">
          <a:off x="0" y="987"/>
          <a:ext cx="1708293" cy="21222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494" tIns="241808" rIns="121494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Identify</a:t>
          </a:r>
        </a:p>
      </dsp:txBody>
      <dsp:txXfrm rot="-10800000">
        <a:off x="0" y="987"/>
        <a:ext cx="1708293" cy="1379460"/>
      </dsp:txXfrm>
    </dsp:sp>
    <dsp:sp modelId="{0293AF7A-8CAD-4D1B-9169-BA11D0F1189D}">
      <dsp:nvSpPr>
        <dsp:cNvPr id="0" name=""/>
        <dsp:cNvSpPr/>
      </dsp:nvSpPr>
      <dsp:spPr>
        <a:xfrm>
          <a:off x="1708293" y="987"/>
          <a:ext cx="5124881" cy="137946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57" tIns="304800" rIns="103957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Identify a 'problem of practice'</a:t>
          </a:r>
        </a:p>
      </dsp:txBody>
      <dsp:txXfrm>
        <a:off x="1708293" y="987"/>
        <a:ext cx="5124881" cy="13794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5531F-A212-4399-BE11-543062F646CB}">
      <dsp:nvSpPr>
        <dsp:cNvPr id="0" name=""/>
        <dsp:cNvSpPr/>
      </dsp:nvSpPr>
      <dsp:spPr>
        <a:xfrm>
          <a:off x="0" y="681"/>
          <a:ext cx="6833175" cy="15953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04B34A-422B-483D-9D8B-938B834F6473}">
      <dsp:nvSpPr>
        <dsp:cNvPr id="0" name=""/>
        <dsp:cNvSpPr/>
      </dsp:nvSpPr>
      <dsp:spPr>
        <a:xfrm>
          <a:off x="482581" y="359626"/>
          <a:ext cx="877420" cy="877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E34008-ACEB-450D-83E6-D80131C8C938}">
      <dsp:nvSpPr>
        <dsp:cNvPr id="0" name=""/>
        <dsp:cNvSpPr/>
      </dsp:nvSpPr>
      <dsp:spPr>
        <a:xfrm>
          <a:off x="1842582" y="681"/>
          <a:ext cx="4990592" cy="1595309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37" tIns="168837" rIns="168837" bIns="16883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latin typeface="Seaford"/>
            </a:rPr>
            <a:t>Evident in observations </a:t>
          </a:r>
          <a:endParaRPr lang="en-GB" sz="2500" kern="1200"/>
        </a:p>
      </dsp:txBody>
      <dsp:txXfrm>
        <a:off x="1842582" y="681"/>
        <a:ext cx="4990592" cy="1595309"/>
      </dsp:txXfrm>
    </dsp:sp>
    <dsp:sp modelId="{E98DA340-B7D4-4017-B0F0-DC58EA087FFC}">
      <dsp:nvSpPr>
        <dsp:cNvPr id="0" name=""/>
        <dsp:cNvSpPr/>
      </dsp:nvSpPr>
      <dsp:spPr>
        <a:xfrm>
          <a:off x="0" y="1994818"/>
          <a:ext cx="6833175" cy="15953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0AFD8-093A-4D9A-9921-8EDEFC9002C0}">
      <dsp:nvSpPr>
        <dsp:cNvPr id="0" name=""/>
        <dsp:cNvSpPr/>
      </dsp:nvSpPr>
      <dsp:spPr>
        <a:xfrm>
          <a:off x="482581" y="2353762"/>
          <a:ext cx="877420" cy="877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D9916D-41CC-46BB-BB30-46C67870D1F3}">
      <dsp:nvSpPr>
        <dsp:cNvPr id="0" name=""/>
        <dsp:cNvSpPr/>
      </dsp:nvSpPr>
      <dsp:spPr>
        <a:xfrm>
          <a:off x="1842582" y="1994818"/>
          <a:ext cx="4990592" cy="1595309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37" tIns="168837" rIns="168837" bIns="16883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latin typeface="Seaford"/>
            </a:rPr>
            <a:t>The Library is a vibrant hub of the school </a:t>
          </a:r>
          <a:endParaRPr lang="en-GB" sz="2500" kern="1200"/>
        </a:p>
      </dsp:txBody>
      <dsp:txXfrm>
        <a:off x="1842582" y="1994818"/>
        <a:ext cx="4990592" cy="1595309"/>
      </dsp:txXfrm>
    </dsp:sp>
    <dsp:sp modelId="{B0DDA617-9A3F-47F9-A13C-20752B13C2EC}">
      <dsp:nvSpPr>
        <dsp:cNvPr id="0" name=""/>
        <dsp:cNvSpPr/>
      </dsp:nvSpPr>
      <dsp:spPr>
        <a:xfrm>
          <a:off x="0" y="3988954"/>
          <a:ext cx="6833175" cy="15953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FD6B1-59E7-42C2-B491-820569439B8E}">
      <dsp:nvSpPr>
        <dsp:cNvPr id="0" name=""/>
        <dsp:cNvSpPr/>
      </dsp:nvSpPr>
      <dsp:spPr>
        <a:xfrm>
          <a:off x="482581" y="4347899"/>
          <a:ext cx="877420" cy="877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897A9-7033-458A-A207-FF6627CCF4B6}">
      <dsp:nvSpPr>
        <dsp:cNvPr id="0" name=""/>
        <dsp:cNvSpPr/>
      </dsp:nvSpPr>
      <dsp:spPr>
        <a:xfrm>
          <a:off x="1842582" y="3988954"/>
          <a:ext cx="4990592" cy="1595309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37" tIns="168837" rIns="168837" bIns="168837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latin typeface="Seaford"/>
            </a:rPr>
            <a:t>Reading practices are  supported by staff across the school</a:t>
          </a:r>
          <a:endParaRPr lang="en-US" sz="2500" kern="1200"/>
        </a:p>
      </dsp:txBody>
      <dsp:txXfrm>
        <a:off x="1842582" y="3988954"/>
        <a:ext cx="4990592" cy="15953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52BD34-3031-4DDC-A3ED-9651E09FFA76}">
      <dsp:nvSpPr>
        <dsp:cNvPr id="0" name=""/>
        <dsp:cNvSpPr/>
      </dsp:nvSpPr>
      <dsp:spPr>
        <a:xfrm>
          <a:off x="0" y="681"/>
          <a:ext cx="6833175" cy="15953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1D3B9-6B07-4448-BECF-288D361320AF}">
      <dsp:nvSpPr>
        <dsp:cNvPr id="0" name=""/>
        <dsp:cNvSpPr/>
      </dsp:nvSpPr>
      <dsp:spPr>
        <a:xfrm>
          <a:off x="482581" y="359626"/>
          <a:ext cx="877420" cy="877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1A0FFE-6136-41A8-BD01-4471073A5AAA}">
      <dsp:nvSpPr>
        <dsp:cNvPr id="0" name=""/>
        <dsp:cNvSpPr/>
      </dsp:nvSpPr>
      <dsp:spPr>
        <a:xfrm>
          <a:off x="1842582" y="681"/>
          <a:ext cx="4990592" cy="1595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37" tIns="168837" rIns="168837" bIns="16883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/>
            <a:t>Know </a:t>
          </a:r>
          <a:r>
            <a:rPr lang="en-GB" sz="2500" b="1" kern="1200">
              <a:latin typeface="Seaford"/>
            </a:rPr>
            <a:t>what data to access – borrowing stats, reading classes</a:t>
          </a:r>
          <a:endParaRPr lang="en-US" sz="2500" kern="1200"/>
        </a:p>
      </dsp:txBody>
      <dsp:txXfrm>
        <a:off x="1842582" y="681"/>
        <a:ext cx="4990592" cy="1595309"/>
      </dsp:txXfrm>
    </dsp:sp>
    <dsp:sp modelId="{A9FCCDF7-FF74-44DD-BFF6-18AC4EBB6F18}">
      <dsp:nvSpPr>
        <dsp:cNvPr id="0" name=""/>
        <dsp:cNvSpPr/>
      </dsp:nvSpPr>
      <dsp:spPr>
        <a:xfrm>
          <a:off x="0" y="1994818"/>
          <a:ext cx="6833175" cy="15953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2A0DB4-C01A-4B85-B1EB-5EF7B5EDFAC4}">
      <dsp:nvSpPr>
        <dsp:cNvPr id="0" name=""/>
        <dsp:cNvSpPr/>
      </dsp:nvSpPr>
      <dsp:spPr>
        <a:xfrm>
          <a:off x="482581" y="2353762"/>
          <a:ext cx="877420" cy="877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D72A34-ED12-4148-B480-8F6F172A2786}">
      <dsp:nvSpPr>
        <dsp:cNvPr id="0" name=""/>
        <dsp:cNvSpPr/>
      </dsp:nvSpPr>
      <dsp:spPr>
        <a:xfrm>
          <a:off x="1842582" y="1994818"/>
          <a:ext cx="4990592" cy="1595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37" tIns="168837" rIns="168837" bIns="16883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>
              <a:latin typeface="Seaford"/>
            </a:rPr>
            <a:t>Measure and evaluate</a:t>
          </a:r>
          <a:endParaRPr lang="en-GB" sz="2500" b="1" kern="1200"/>
        </a:p>
      </dsp:txBody>
      <dsp:txXfrm>
        <a:off x="1842582" y="1994818"/>
        <a:ext cx="4990592" cy="1595309"/>
      </dsp:txXfrm>
    </dsp:sp>
    <dsp:sp modelId="{3666B005-9B15-4004-A9EC-400AC621E1D3}">
      <dsp:nvSpPr>
        <dsp:cNvPr id="0" name=""/>
        <dsp:cNvSpPr/>
      </dsp:nvSpPr>
      <dsp:spPr>
        <a:xfrm>
          <a:off x="0" y="3988954"/>
          <a:ext cx="6833175" cy="15953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8B4123-B08C-48D5-8631-9098892A2131}">
      <dsp:nvSpPr>
        <dsp:cNvPr id="0" name=""/>
        <dsp:cNvSpPr/>
      </dsp:nvSpPr>
      <dsp:spPr>
        <a:xfrm>
          <a:off x="482581" y="4347899"/>
          <a:ext cx="877420" cy="877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80310-9D64-434E-B51D-71C2B5E43155}">
      <dsp:nvSpPr>
        <dsp:cNvPr id="0" name=""/>
        <dsp:cNvSpPr/>
      </dsp:nvSpPr>
      <dsp:spPr>
        <a:xfrm>
          <a:off x="1842582" y="3988954"/>
          <a:ext cx="4990592" cy="1595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37" tIns="168837" rIns="168837" bIns="16883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>
              <a:latin typeface="Seaford"/>
            </a:rPr>
            <a:t>Use for goal setting and celebration when goals are achieved</a:t>
          </a:r>
          <a:endParaRPr lang="en-US" sz="2500" kern="1200"/>
        </a:p>
      </dsp:txBody>
      <dsp:txXfrm>
        <a:off x="1842582" y="3988954"/>
        <a:ext cx="4990592" cy="15953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AA3033-1F67-437B-8B2C-6FC9DCD7F83C}">
      <dsp:nvSpPr>
        <dsp:cNvPr id="0" name=""/>
        <dsp:cNvSpPr/>
      </dsp:nvSpPr>
      <dsp:spPr>
        <a:xfrm>
          <a:off x="0" y="681"/>
          <a:ext cx="6833175" cy="15953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E7088-2056-438B-A7F0-5B53A4C7D4EB}">
      <dsp:nvSpPr>
        <dsp:cNvPr id="0" name=""/>
        <dsp:cNvSpPr/>
      </dsp:nvSpPr>
      <dsp:spPr>
        <a:xfrm>
          <a:off x="482581" y="359626"/>
          <a:ext cx="877420" cy="877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E275C-B081-44FA-A736-6EF9AA9FE6EE}">
      <dsp:nvSpPr>
        <dsp:cNvPr id="0" name=""/>
        <dsp:cNvSpPr/>
      </dsp:nvSpPr>
      <dsp:spPr>
        <a:xfrm>
          <a:off x="1842582" y="681"/>
          <a:ext cx="4990592" cy="1595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37" tIns="168837" rIns="168837" bIns="16883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Staff are upskilled in reading strategies</a:t>
          </a:r>
          <a:endParaRPr lang="en-US" sz="2500" kern="1200"/>
        </a:p>
      </dsp:txBody>
      <dsp:txXfrm>
        <a:off x="1842582" y="681"/>
        <a:ext cx="4990592" cy="1595309"/>
      </dsp:txXfrm>
    </dsp:sp>
    <dsp:sp modelId="{CE723472-3EB2-4C24-B7F4-32E1FFCED9A7}">
      <dsp:nvSpPr>
        <dsp:cNvPr id="0" name=""/>
        <dsp:cNvSpPr/>
      </dsp:nvSpPr>
      <dsp:spPr>
        <a:xfrm>
          <a:off x="0" y="1994818"/>
          <a:ext cx="6833175" cy="15953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244F8-59DE-4222-B414-19EBB238F831}">
      <dsp:nvSpPr>
        <dsp:cNvPr id="0" name=""/>
        <dsp:cNvSpPr/>
      </dsp:nvSpPr>
      <dsp:spPr>
        <a:xfrm>
          <a:off x="482581" y="2353762"/>
          <a:ext cx="877420" cy="877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59158D-F884-404F-9004-F53DB11F7BC4}">
      <dsp:nvSpPr>
        <dsp:cNvPr id="0" name=""/>
        <dsp:cNvSpPr/>
      </dsp:nvSpPr>
      <dsp:spPr>
        <a:xfrm>
          <a:off x="1842582" y="1994818"/>
          <a:ext cx="4990592" cy="1595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37" tIns="168837" rIns="168837" bIns="16883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All faculties have reading strategies embedded in their curriculum as a key skill</a:t>
          </a:r>
          <a:endParaRPr lang="en-US" sz="2500" kern="1200"/>
        </a:p>
      </dsp:txBody>
      <dsp:txXfrm>
        <a:off x="1842582" y="1994818"/>
        <a:ext cx="4990592" cy="1595309"/>
      </dsp:txXfrm>
    </dsp:sp>
    <dsp:sp modelId="{CB9EEEC0-2CCA-4DBE-AD1A-211C9EBC60E0}">
      <dsp:nvSpPr>
        <dsp:cNvPr id="0" name=""/>
        <dsp:cNvSpPr/>
      </dsp:nvSpPr>
      <dsp:spPr>
        <a:xfrm>
          <a:off x="0" y="3988954"/>
          <a:ext cx="6833175" cy="159530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EEC5D-DA3B-4C39-87E9-06548608DA47}">
      <dsp:nvSpPr>
        <dsp:cNvPr id="0" name=""/>
        <dsp:cNvSpPr/>
      </dsp:nvSpPr>
      <dsp:spPr>
        <a:xfrm>
          <a:off x="482581" y="4347899"/>
          <a:ext cx="877420" cy="877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38F18-286D-4196-9AC3-A07ADBD9AF38}">
      <dsp:nvSpPr>
        <dsp:cNvPr id="0" name=""/>
        <dsp:cNvSpPr/>
      </dsp:nvSpPr>
      <dsp:spPr>
        <a:xfrm>
          <a:off x="1842582" y="3988954"/>
          <a:ext cx="4990592" cy="1595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37" tIns="168837" rIns="168837" bIns="16883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Students accept that reading is a whole school activity – not just in English</a:t>
          </a:r>
          <a:endParaRPr lang="en-US" sz="2500" kern="1200"/>
        </a:p>
      </dsp:txBody>
      <dsp:txXfrm>
        <a:off x="1842582" y="3988954"/>
        <a:ext cx="4990592" cy="15953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12CF6-0F93-41B7-9D47-3168E9CDD682}">
      <dsp:nvSpPr>
        <dsp:cNvPr id="0" name=""/>
        <dsp:cNvSpPr/>
      </dsp:nvSpPr>
      <dsp:spPr>
        <a:xfrm>
          <a:off x="0" y="27357"/>
          <a:ext cx="6833175" cy="17608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>
              <a:latin typeface="Seaford"/>
            </a:rPr>
            <a:t>Whole</a:t>
          </a:r>
          <a:r>
            <a:rPr lang="en-US" sz="4300" kern="1200"/>
            <a:t> school data - Naplan</a:t>
          </a:r>
          <a:r>
            <a:rPr lang="en-US" sz="4300" kern="1200">
              <a:latin typeface="Seaford"/>
            </a:rPr>
            <a:t>, VCE</a:t>
          </a:r>
          <a:endParaRPr lang="en-US" sz="4300" kern="1200"/>
        </a:p>
      </dsp:txBody>
      <dsp:txXfrm>
        <a:off x="85958" y="113315"/>
        <a:ext cx="6661259" cy="1588934"/>
      </dsp:txXfrm>
    </dsp:sp>
    <dsp:sp modelId="{DCE87E76-CE90-4EBF-9279-20EC0680B591}">
      <dsp:nvSpPr>
        <dsp:cNvPr id="0" name=""/>
        <dsp:cNvSpPr/>
      </dsp:nvSpPr>
      <dsp:spPr>
        <a:xfrm>
          <a:off x="0" y="1912048"/>
          <a:ext cx="6833175" cy="1760850"/>
        </a:xfrm>
        <a:prstGeom prst="roundRect">
          <a:avLst/>
        </a:prstGeom>
        <a:solidFill>
          <a:schemeClr val="accent2">
            <a:hueOff val="749851"/>
            <a:satOff val="-3204"/>
            <a:lumOff val="-1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Cohort data </a:t>
          </a:r>
          <a:r>
            <a:rPr lang="en-US" sz="4300" kern="1200">
              <a:latin typeface="Seaford"/>
            </a:rPr>
            <a:t>–</a:t>
          </a:r>
          <a:r>
            <a:rPr lang="en-US" sz="4300" kern="1200"/>
            <a:t> </a:t>
          </a:r>
          <a:r>
            <a:rPr lang="en-US" sz="4300" kern="1200">
              <a:latin typeface="Seaford"/>
            </a:rPr>
            <a:t>In-school</a:t>
          </a:r>
          <a:r>
            <a:rPr lang="en-US" sz="4300" kern="1200"/>
            <a:t> literacy testing </a:t>
          </a:r>
        </a:p>
      </dsp:txBody>
      <dsp:txXfrm>
        <a:off x="85958" y="1998006"/>
        <a:ext cx="6661259" cy="1588934"/>
      </dsp:txXfrm>
    </dsp:sp>
    <dsp:sp modelId="{FC0C930F-8E94-4910-85B1-B0CBEF51642F}">
      <dsp:nvSpPr>
        <dsp:cNvPr id="0" name=""/>
        <dsp:cNvSpPr/>
      </dsp:nvSpPr>
      <dsp:spPr>
        <a:xfrm>
          <a:off x="0" y="3796738"/>
          <a:ext cx="6833175" cy="1760850"/>
        </a:xfrm>
        <a:prstGeom prst="roundRect">
          <a:avLst/>
        </a:prstGeom>
        <a:solidFill>
          <a:schemeClr val="accent2">
            <a:hueOff val="1499701"/>
            <a:satOff val="-6408"/>
            <a:lumOff val="-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Individual data – Students requiring intervention</a:t>
          </a:r>
        </a:p>
      </dsp:txBody>
      <dsp:txXfrm>
        <a:off x="85958" y="3882696"/>
        <a:ext cx="6661259" cy="15889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BB9BF-D582-4F6B-AAF8-757BCB6A7CE4}" type="datetimeFigureOut">
              <a:t>11/24/2022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26493-4E1C-4339-9EA2-454978C187F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6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tterinc.com/methodology/8-steps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managementstudyguide.com/kotters-8-step-model-of-change.htm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Which of these does you school currently demonstrate?</a:t>
            </a:r>
          </a:p>
          <a:p>
            <a:r>
              <a:rPr lang="en-US">
                <a:cs typeface="Calibri"/>
              </a:rPr>
              <a:t>What could you add?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26493-4E1C-4339-9EA2-454978C187F1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37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620a87086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620a87086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Liken the Literacy journey to a Road trip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 long way to go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there will be some hazards along the way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when with a group - some will become lost, need to guide them back on the track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question that everyone asks: Are we there yet?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620a8708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620a8708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620a87086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620a87086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620a87086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620a87086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620a870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620a870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>
                <a:cs typeface="Calibri"/>
              </a:rPr>
              <a:t>Read the short story of "Looking for William" - Christine Harris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Demonstration to staff that 'good readers' already have strategies.</a:t>
            </a:r>
          </a:p>
          <a:p>
            <a:r>
              <a:rPr lang="en-US">
                <a:cs typeface="Calibri"/>
              </a:rPr>
              <a:t>These need to be explicitly taught to our less able readers.</a:t>
            </a:r>
          </a:p>
        </p:txBody>
      </p:sp>
    </p:spTree>
    <p:extLst>
      <p:ext uri="{BB962C8B-B14F-4D97-AF65-F5344CB8AC3E}">
        <p14:creationId xmlns:p14="http://schemas.microsoft.com/office/powerpoint/2010/main" val="152863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620a870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620a870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>
                <a:cs typeface="Calibri"/>
              </a:rPr>
              <a:t>Read the short story of "Looking for William" - Christine Harris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Demonstration to staff that 'good readers' already have strategies.</a:t>
            </a:r>
          </a:p>
          <a:p>
            <a:r>
              <a:rPr lang="en-US">
                <a:cs typeface="Calibri"/>
              </a:rPr>
              <a:t>These need to be explicitly taught to our less able readers.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620a870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620a870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Source: Stephanie Harvey – Strategies that work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620a8708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620a8708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620a87086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620a87086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030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Why is the learning relevant to students?</a:t>
            </a:r>
          </a:p>
          <a:p>
            <a:r>
              <a:rPr lang="en-US">
                <a:cs typeface="Calibri"/>
              </a:rPr>
              <a:t>How can we draw connections to students real-world experiences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26493-4E1C-4339-9EA2-454978C187F1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66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26493-4E1C-4339-9EA2-454978C187F1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22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Create time for PD for all staff.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26493-4E1C-4339-9EA2-454978C187F1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06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r>
              <a:rPr lang="en-GB"/>
              <a:t>Audit current practices – what is working?</a:t>
            </a:r>
            <a:endParaRPr lang="en-US"/>
          </a:p>
          <a:p>
            <a:pPr>
              <a:spcBef>
                <a:spcPts val="1000"/>
              </a:spcBef>
            </a:pPr>
            <a:r>
              <a:rPr lang="en-GB"/>
              <a:t>Build and extend on that.</a:t>
            </a:r>
            <a:endParaRPr lang="en-US"/>
          </a:p>
          <a:p>
            <a:pPr>
              <a:spcBef>
                <a:spcPts val="1000"/>
              </a:spcBef>
            </a:pPr>
            <a:endParaRPr lang="en-GB"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en-GB" err="1">
                <a:cs typeface="Calibri"/>
              </a:rPr>
              <a:t>Eg</a:t>
            </a:r>
            <a:r>
              <a:rPr lang="en-GB">
                <a:cs typeface="Calibri"/>
              </a:rPr>
              <a:t> classes are coming into library, but teacher is disengaged – marking, on computer.</a:t>
            </a:r>
          </a:p>
          <a:p>
            <a:pPr>
              <a:spcBef>
                <a:spcPts val="1000"/>
              </a:spcBef>
            </a:pPr>
            <a:endParaRPr lang="en-GB"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en-GB"/>
              <a:t>What is not working?</a:t>
            </a:r>
            <a:endParaRPr lang="en-US"/>
          </a:p>
          <a:p>
            <a:pPr>
              <a:spcBef>
                <a:spcPts val="1000"/>
              </a:spcBef>
            </a:pPr>
            <a:endParaRPr lang="en-GB"/>
          </a:p>
          <a:p>
            <a:pPr>
              <a:spcBef>
                <a:spcPts val="1000"/>
              </a:spcBef>
            </a:pPr>
            <a:r>
              <a:rPr lang="en-GB"/>
              <a:t>What needs to change?</a:t>
            </a:r>
          </a:p>
          <a:p>
            <a:pPr>
              <a:spcBef>
                <a:spcPts val="1000"/>
              </a:spcBef>
            </a:pPr>
            <a:r>
              <a:rPr lang="en-GB">
                <a:cs typeface="Calibri"/>
              </a:rPr>
              <a:t>Implement a lesson plan with inbuilt levels of accountability.</a:t>
            </a:r>
          </a:p>
          <a:p>
            <a:pPr>
              <a:spcBef>
                <a:spcPts val="1000"/>
              </a:spcBef>
            </a:pPr>
            <a:r>
              <a:rPr lang="en-GB">
                <a:cs typeface="Calibri"/>
              </a:rPr>
              <a:t>Use of data to create a sense of urgency – borrowing stats, reading conference notes.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26493-4E1C-4339-9EA2-454978C187F1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62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Sources:</a:t>
            </a:r>
          </a:p>
          <a:p>
            <a:r>
              <a:rPr lang="en-US">
                <a:hlinkClick r:id="rId3"/>
              </a:rPr>
              <a:t>https://www.kotterinc.com/methodology/8-steps/</a:t>
            </a:r>
            <a:endParaRPr lang="en-US">
              <a:cs typeface="Calibri"/>
              <a:hlinkClick r:id="rId3"/>
            </a:endParaRPr>
          </a:p>
          <a:p>
            <a:r>
              <a:rPr lang="en-US">
                <a:hlinkClick r:id="rId4"/>
              </a:rPr>
              <a:t>https://www.managementstudyguide.com/kotters-8-step-model-of-change.htm</a:t>
            </a:r>
            <a:endParaRPr lang="en-US">
              <a:cs typeface="Calibri"/>
              <a:hlinkClick r:id="rId4"/>
            </a:endParaRPr>
          </a:p>
          <a:p>
            <a:endParaRPr lang="en-US">
              <a:cs typeface="Calibri"/>
            </a:endParaRPr>
          </a:p>
          <a:p>
            <a:r>
              <a:rPr lang="en-US"/>
              <a:t>Use of a Padlet to identify problems of practice – pose a thoughtful question</a:t>
            </a:r>
            <a:endParaRPr lang="en-US">
              <a:cs typeface="Calibri" panose="020F0502020204030204"/>
            </a:endParaRPr>
          </a:p>
          <a:p>
            <a:r>
              <a:rPr lang="en-US">
                <a:cs typeface="Calibri" panose="020F0502020204030204"/>
              </a:rPr>
              <a:t>Thinking about a reading task that you ask students to complete – what gets in the way?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26493-4E1C-4339-9EA2-454978C187F1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77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Source: </a:t>
            </a:r>
            <a:r>
              <a:rPr lang="en-AU" err="1"/>
              <a:t>Bastow</a:t>
            </a:r>
            <a:r>
              <a:rPr lang="en-AU"/>
              <a:t> Leading Literacy course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26493-4E1C-4339-9EA2-454978C187F1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4962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Whole school data - </a:t>
            </a:r>
            <a:r>
              <a:rPr lang="en-US" err="1"/>
              <a:t>Naplan</a:t>
            </a:r>
            <a:r>
              <a:rPr lang="en-US"/>
              <a:t>, VCE – are students reading the class texts?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Cohort data – In-school literacy testing, borrowing stats of students in reading programs, teacher impact (PAT data across year 7 reading)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Individual data – Students requiring intervention - The library is a resource for students with additional needs – can you access speech to text, audio books, books for dyslexic student, 'high interest, low level books.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26493-4E1C-4339-9EA2-454978C187F1}" type="slidenum"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1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620a87086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620a87086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397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505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88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4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2033067" y="896808"/>
            <a:ext cx="1442167" cy="1499933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6" name="Google Shape;56;p14"/>
          <p:cNvSpPr/>
          <p:nvPr/>
        </p:nvSpPr>
        <p:spPr>
          <a:xfrm rot="10800000">
            <a:off x="8716751" y="4457234"/>
            <a:ext cx="1442167" cy="1499933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57" name="Google Shape;57;p14"/>
          <p:cNvCxnSpPr/>
          <p:nvPr/>
        </p:nvCxnSpPr>
        <p:spPr>
          <a:xfrm>
            <a:off x="5812803" y="3756619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2240403" y="1585233"/>
            <a:ext cx="7711200" cy="19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2240403" y="4065933"/>
            <a:ext cx="7711200" cy="12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15"/>
          <p:cNvCxnSpPr/>
          <p:nvPr/>
        </p:nvCxnSpPr>
        <p:spPr>
          <a:xfrm>
            <a:off x="5812803" y="3756619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41000" y="2353267"/>
            <a:ext cx="10962800" cy="12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Google Shape;66;p16"/>
          <p:cNvCxnSpPr/>
          <p:nvPr/>
        </p:nvCxnSpPr>
        <p:spPr>
          <a:xfrm>
            <a:off x="656751" y="1680379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Google Shape;71;p17"/>
          <p:cNvCxnSpPr/>
          <p:nvPr/>
        </p:nvCxnSpPr>
        <p:spPr>
          <a:xfrm>
            <a:off x="656751" y="1680379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517200" y="1986433"/>
            <a:ext cx="5333200" cy="4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2"/>
          </p:nvPr>
        </p:nvSpPr>
        <p:spPr>
          <a:xfrm>
            <a:off x="6341600" y="1986433"/>
            <a:ext cx="5333200" cy="4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Google Shape;80;p19"/>
          <p:cNvCxnSpPr/>
          <p:nvPr/>
        </p:nvCxnSpPr>
        <p:spPr>
          <a:xfrm>
            <a:off x="652291" y="1883036"/>
            <a:ext cx="4420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5172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1"/>
          </p:nvPr>
        </p:nvSpPr>
        <p:spPr>
          <a:xfrm>
            <a:off x="517200" y="2125367"/>
            <a:ext cx="3744000" cy="3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/>
          <p:nvPr/>
        </p:nvSpPr>
        <p:spPr>
          <a:xfrm>
            <a:off x="6096000" y="-10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cxnSp>
        <p:nvCxnSpPr>
          <p:cNvPr id="89" name="Google Shape;89;p21"/>
          <p:cNvCxnSpPr/>
          <p:nvPr/>
        </p:nvCxnSpPr>
        <p:spPr>
          <a:xfrm>
            <a:off x="6706233" y="5994004"/>
            <a:ext cx="7212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0" name="Google Shape;90;p21"/>
          <p:cNvSpPr txBox="1">
            <a:spLocks noGrp="1"/>
          </p:cNvSpPr>
          <p:nvPr>
            <p:ph type="title"/>
          </p:nvPr>
        </p:nvSpPr>
        <p:spPr>
          <a:xfrm>
            <a:off x="354000" y="1612100"/>
            <a:ext cx="5393600" cy="20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 txBox="1">
            <a:spLocks noGrp="1"/>
          </p:cNvSpPr>
          <p:nvPr>
            <p:ph type="body" idx="1"/>
          </p:nvPr>
        </p:nvSpPr>
        <p:spPr>
          <a:xfrm>
            <a:off x="426000" y="5644967"/>
            <a:ext cx="7998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410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/>
          <p:nvPr/>
        </p:nvSpPr>
        <p:spPr>
          <a:xfrm>
            <a:off x="200" y="6769100"/>
            <a:ext cx="12191600" cy="8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99" name="Google Shape;99;p23"/>
          <p:cNvSpPr txBox="1">
            <a:spLocks noGrp="1"/>
          </p:cNvSpPr>
          <p:nvPr>
            <p:ph type="title" hasCustomPrompt="1"/>
          </p:nvPr>
        </p:nvSpPr>
        <p:spPr>
          <a:xfrm>
            <a:off x="517200" y="1536600"/>
            <a:ext cx="11157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23"/>
          <p:cNvSpPr txBox="1">
            <a:spLocks noGrp="1"/>
          </p:cNvSpPr>
          <p:nvPr>
            <p:ph type="body" idx="1"/>
          </p:nvPr>
        </p:nvSpPr>
        <p:spPr>
          <a:xfrm>
            <a:off x="517200" y="3892600"/>
            <a:ext cx="11157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951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58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20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21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35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84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9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docs.google.com/presentation/d/1vd_-YB7EWDjhfvsnGzFbw6LHyp4mkhmM-nHiC8kUh0E/edit?usp=shar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www.thebluediamondgallery.com/wooden-tile/r/reading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sclibrary.edublogs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intarte.com/2013/10/leadership-is-about-letting-go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7AE248-425C-69A8-3097-F6B13CF15D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6274" b="6250"/>
          <a:stretch/>
        </p:blipFill>
        <p:spPr>
          <a:xfrm>
            <a:off x="3059" y="10"/>
            <a:ext cx="1218894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45987A-3A2E-45FE-947D-464BBA890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944762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965" y="1189361"/>
            <a:ext cx="4257475" cy="2387600"/>
          </a:xfrm>
        </p:spPr>
        <p:txBody>
          <a:bodyPr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en-US" sz="4100" b="1">
                <a:solidFill>
                  <a:srgbClr val="FFFFFF"/>
                </a:solidFill>
                <a:ea typeface="+mj-lt"/>
                <a:cs typeface="+mj-lt"/>
              </a:rPr>
              <a:t>Lead the creation and promotion of a strong reading culture across your school.</a:t>
            </a:r>
            <a:endParaRPr lang="en-US" sz="41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431" y="4064364"/>
            <a:ext cx="4025001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  <a:cs typeface="Calibri"/>
              </a:rPr>
              <a:t>Tracey Ferguson</a:t>
            </a:r>
          </a:p>
          <a:p>
            <a:pPr algn="r"/>
            <a:r>
              <a:rPr lang="en-US">
                <a:solidFill>
                  <a:srgbClr val="FFFFFF"/>
                </a:solidFill>
                <a:cs typeface="Calibri"/>
              </a:rPr>
              <a:t>November 2022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779978-F1B9-4E8B-A4EF-28C72FBE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C36E61-C478-4C2F-846E-EBA0DF57D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612EE356-A629-4F1A-9BAD-E21B3B10D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8B7ED41-F3D7-4286-AD0B-B4A216D7E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410" y="489853"/>
            <a:ext cx="3990149" cy="5858102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13E20-9A1D-3152-D9AD-B71F0104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55" y="976152"/>
            <a:ext cx="3555211" cy="5024920"/>
          </a:xfrm>
        </p:spPr>
        <p:txBody>
          <a:bodyPr anchor="ctr">
            <a:normAutofit/>
          </a:bodyPr>
          <a:lstStyle/>
          <a:p>
            <a:r>
              <a:rPr lang="en-GB" sz="6100" b="1">
                <a:ea typeface="+mj-lt"/>
                <a:cs typeface="+mj-lt"/>
              </a:rPr>
              <a:t>Use of data as evidence</a:t>
            </a:r>
            <a:endParaRPr lang="en-GB" sz="6100" b="1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317483B-E60B-4F41-9448-D757B9FCD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EB44B66-1945-4638-8E9A-4F49493D7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0E4A9C7-39BD-45B6-CC28-0FF4A98595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2232466"/>
              </p:ext>
            </p:extLst>
          </p:nvPr>
        </p:nvGraphicFramePr>
        <p:xfrm>
          <a:off x="4796496" y="636527"/>
          <a:ext cx="6833175" cy="5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6486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2EE356-A629-4F1A-9BAD-E21B3B10D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B7ED41-F3D7-4286-AD0B-B4A216D7E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410" y="489853"/>
            <a:ext cx="3990149" cy="5858102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13E20-9A1D-3152-D9AD-B71F0104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55" y="976152"/>
            <a:ext cx="3555211" cy="50249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5600" b="1">
                <a:ea typeface="+mj-lt"/>
                <a:cs typeface="+mj-lt"/>
              </a:rPr>
              <a:t>Evidence of reading across the school</a:t>
            </a:r>
            <a:r>
              <a:rPr lang="en-US" sz="5600"/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17483B-E60B-4F41-9448-D757B9FCD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B44B66-1945-4638-8E9A-4F49493D7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5DAB88C-5BE1-6F14-843C-9D6EE7559D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3348359"/>
              </p:ext>
            </p:extLst>
          </p:nvPr>
        </p:nvGraphicFramePr>
        <p:xfrm>
          <a:off x="4796496" y="636527"/>
          <a:ext cx="6833175" cy="5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2482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13E20-9A1D-3152-D9AD-B71F0104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064"/>
            <a:ext cx="10634472" cy="982696"/>
          </a:xfrm>
        </p:spPr>
        <p:txBody>
          <a:bodyPr/>
          <a:lstStyle/>
          <a:p>
            <a:r>
              <a:rPr lang="en-GB" sz="4000" b="1">
                <a:ea typeface="+mj-lt"/>
                <a:cs typeface="+mj-lt"/>
              </a:rPr>
              <a:t>Identifying a problem of practice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1EECF-FE88-A06B-1DA6-906B8E1BC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569971"/>
            <a:ext cx="10506991" cy="43096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4000" dirty="0"/>
              <a:t>Audit current practices – what is working?</a:t>
            </a:r>
            <a:endParaRPr lang="en-US" dirty="0"/>
          </a:p>
          <a:p>
            <a:r>
              <a:rPr lang="en-GB" sz="4000" dirty="0"/>
              <a:t>Build and extend on that.</a:t>
            </a:r>
          </a:p>
          <a:p>
            <a:endParaRPr lang="en-GB" sz="800" dirty="0"/>
          </a:p>
          <a:p>
            <a:r>
              <a:rPr lang="en-GB" sz="4000" dirty="0"/>
              <a:t>What is not working?</a:t>
            </a:r>
          </a:p>
          <a:p>
            <a:endParaRPr lang="en-GB" sz="800" dirty="0"/>
          </a:p>
          <a:p>
            <a:r>
              <a:rPr lang="en-GB" sz="4000" dirty="0"/>
              <a:t>What needs to change?</a:t>
            </a:r>
          </a:p>
          <a:p>
            <a:endParaRPr lang="en-GB" dirty="0"/>
          </a:p>
          <a:p>
            <a:r>
              <a:rPr lang="en-GB" dirty="0"/>
              <a:t>					         </a:t>
            </a:r>
            <a:r>
              <a:rPr lang="en-GB" b="1" dirty="0"/>
              <a:t>https://padlet.com/tf020760901/slav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93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13E20-9A1D-3152-D9AD-B71F0104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6160"/>
            <a:ext cx="3964251" cy="2237925"/>
          </a:xfrm>
        </p:spPr>
        <p:txBody>
          <a:bodyPr>
            <a:normAutofit/>
          </a:bodyPr>
          <a:lstStyle/>
          <a:p>
            <a:r>
              <a:rPr lang="en-US" b="1"/>
              <a:t>Leading change  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615127-4E4B-44AE-B157-C50975D41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1EECF-FE88-A06B-1DA6-906B8E1BC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3408254"/>
            <a:ext cx="3964250" cy="24700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200" b="1"/>
              <a:t>Kotter's 8 step Model of Change</a:t>
            </a:r>
          </a:p>
        </p:txBody>
      </p:sp>
      <p:pic>
        <p:nvPicPr>
          <p:cNvPr id="4" name="Picture 4" descr="Timeline&#10;&#10;Description automatically generated">
            <a:extLst>
              <a:ext uri="{FF2B5EF4-FFF2-40B4-BE49-F238E27FC236}">
                <a16:creationId xmlns:a16="http://schemas.microsoft.com/office/drawing/2014/main" id="{A0851BF2-9A1E-466F-FA9D-B97CB6EC93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40694" y="1209637"/>
            <a:ext cx="6588977" cy="443872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07C7DF-2703-4D3B-B500-8182840C0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856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13E20-9A1D-3152-D9AD-B71F0104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064"/>
            <a:ext cx="10634472" cy="982696"/>
          </a:xfrm>
        </p:spPr>
        <p:txBody>
          <a:bodyPr/>
          <a:lstStyle/>
          <a:p>
            <a:r>
              <a:rPr lang="en-US" sz="4000" b="1"/>
              <a:t>Kotter's 8 step Model of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1EECF-FE88-A06B-1DA6-906B8E1BC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569971"/>
            <a:ext cx="10506991" cy="430962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 sz="4000" b="1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773F0E-891F-25F1-4AB0-EB16B732C778}"/>
              </a:ext>
            </a:extLst>
          </p:cNvPr>
          <p:cNvSpPr txBox="1"/>
          <p:nvPr/>
        </p:nvSpPr>
        <p:spPr>
          <a:xfrm>
            <a:off x="612475" y="1647645"/>
            <a:ext cx="10305690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open sans"/>
                <a:ea typeface="open sans"/>
                <a:cs typeface="open sans"/>
              </a:rPr>
              <a:t>1.  Creating an Urgency: </a:t>
            </a:r>
            <a:endParaRPr lang="en-US" dirty="0"/>
          </a:p>
          <a:p>
            <a:endParaRPr lang="en-US" dirty="0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r>
              <a:rPr lang="en-US" dirty="0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Inspire people to act:</a:t>
            </a:r>
            <a:endParaRPr lang="en-US" dirty="0">
              <a:solidFill>
                <a:srgbClr val="000000"/>
              </a:solidFill>
              <a:latin typeface="Seaford"/>
              <a:ea typeface="open sans"/>
              <a:cs typeface="open sans"/>
            </a:endParaRPr>
          </a:p>
          <a:p>
            <a:r>
              <a:rPr lang="en-US" b="1" i="1" dirty="0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Present data</a:t>
            </a:r>
            <a:r>
              <a:rPr lang="en-US" dirty="0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 – borrowing statistics, class attendance in the library, teacher impact, literacy data</a:t>
            </a:r>
            <a:endParaRPr lang="en-US" dirty="0"/>
          </a:p>
          <a:p>
            <a:r>
              <a:rPr lang="en-US" b="1" i="1" dirty="0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Use of a Padlet/</a:t>
            </a:r>
            <a:r>
              <a:rPr lang="en-US" b="1" i="1" dirty="0" err="1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Menti</a:t>
            </a:r>
            <a:r>
              <a:rPr lang="en-US" b="1" i="1" dirty="0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 to identify problems of practice </a:t>
            </a:r>
            <a:r>
              <a:rPr lang="en-US" dirty="0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– pose a thoughtful question</a:t>
            </a:r>
          </a:p>
          <a:p>
            <a:endParaRPr lang="en-US" dirty="0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r>
              <a:rPr lang="en-US" b="1" dirty="0">
                <a:latin typeface="open sans"/>
                <a:ea typeface="open sans"/>
                <a:cs typeface="open sans"/>
              </a:rPr>
              <a:t>2.  Forming Powerful Guiding Coalitions</a:t>
            </a:r>
          </a:p>
          <a:p>
            <a:endParaRPr lang="en-US" dirty="0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r>
              <a:rPr lang="en-US" dirty="0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Identifying the effective change leaders in your organizations and key stakeholders – who would be positive members of your team?</a:t>
            </a:r>
          </a:p>
          <a:p>
            <a:pPr lvl="1"/>
            <a:endParaRPr lang="en-US" dirty="0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r>
              <a:rPr lang="en-US" b="1" dirty="0">
                <a:latin typeface="open sans"/>
                <a:ea typeface="open sans"/>
                <a:cs typeface="open sans"/>
              </a:rPr>
              <a:t>3.  Developing a Vision and a Strategy</a:t>
            </a:r>
          </a:p>
          <a:p>
            <a:endParaRPr lang="en-US" dirty="0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r>
              <a:rPr lang="en-US" dirty="0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Determine goals, values and objectives.  What is the reason for change?</a:t>
            </a:r>
          </a:p>
          <a:p>
            <a:r>
              <a:rPr lang="en-US" dirty="0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Describe the vision effectively and in a manner that people can easily understand and follow.</a:t>
            </a:r>
          </a:p>
        </p:txBody>
      </p:sp>
    </p:spTree>
    <p:extLst>
      <p:ext uri="{BB962C8B-B14F-4D97-AF65-F5344CB8AC3E}">
        <p14:creationId xmlns:p14="http://schemas.microsoft.com/office/powerpoint/2010/main" val="15221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13E20-9A1D-3152-D9AD-B71F0104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064"/>
            <a:ext cx="10634472" cy="982696"/>
          </a:xfrm>
        </p:spPr>
        <p:txBody>
          <a:bodyPr/>
          <a:lstStyle/>
          <a:p>
            <a:r>
              <a:rPr lang="en-US" sz="4000" b="1"/>
              <a:t>Kotter's 8 step Model of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1EECF-FE88-A06B-1DA6-906B8E1BC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569971"/>
            <a:ext cx="10506991" cy="430962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 sz="4000" b="1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773F0E-891F-25F1-4AB0-EB16B732C778}"/>
              </a:ext>
            </a:extLst>
          </p:cNvPr>
          <p:cNvSpPr txBox="1"/>
          <p:nvPr/>
        </p:nvSpPr>
        <p:spPr>
          <a:xfrm>
            <a:off x="612475" y="1647645"/>
            <a:ext cx="10751388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open sans"/>
                <a:ea typeface="open sans"/>
                <a:cs typeface="open sans"/>
              </a:rPr>
              <a:t>4.  Communicating the Vision – forming a coalition</a:t>
            </a:r>
            <a:endParaRPr lang="en-US"/>
          </a:p>
          <a:p>
            <a:endParaRPr lang="en-US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r>
              <a:rPr lang="en-US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Communicate the change in the vision very often powerfully and convincingly.  </a:t>
            </a:r>
          </a:p>
          <a:p>
            <a:r>
              <a:rPr lang="en-US" b="1" i="1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Staff meetings, KLD meetings, briefings, newsletter/FB.  Enlist a volunteer army.</a:t>
            </a:r>
            <a:endParaRPr lang="en-US" b="1" i="1"/>
          </a:p>
          <a:p>
            <a:pPr lvl="1">
              <a:buAutoNum type="arabicPeriod"/>
            </a:pPr>
            <a:endParaRPr lang="en-US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r>
              <a:rPr lang="en-US" b="1">
                <a:latin typeface="open sans"/>
                <a:ea typeface="open sans"/>
                <a:cs typeface="open sans"/>
              </a:rPr>
              <a:t>5.  Removing Obstacles</a:t>
            </a:r>
          </a:p>
          <a:p>
            <a:endParaRPr lang="en-US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r>
              <a:rPr lang="en-US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Continuously check for barriers or people who are resisting change. </a:t>
            </a:r>
            <a:endParaRPr lang="en-US">
              <a:solidFill>
                <a:srgbClr val="000000"/>
              </a:solidFill>
              <a:latin typeface="Seaford"/>
              <a:ea typeface="open sans"/>
              <a:cs typeface="open sans"/>
            </a:endParaRPr>
          </a:p>
          <a:p>
            <a:r>
              <a:rPr lang="en-US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Implement proactive actions to remove the obstacles involved in the process of change.</a:t>
            </a:r>
            <a:endParaRPr lang="en-US">
              <a:solidFill>
                <a:srgbClr val="000000"/>
              </a:solidFill>
              <a:latin typeface="Seaford"/>
              <a:ea typeface="open sans"/>
              <a:cs typeface="open sans"/>
            </a:endParaRPr>
          </a:p>
          <a:p>
            <a:endParaRPr lang="en-US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r>
              <a:rPr lang="en-US" b="1" i="1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Reward people for endorsing change and supporting in the process – staff recognition</a:t>
            </a:r>
            <a:endParaRPr lang="en-US" b="1" i="1">
              <a:solidFill>
                <a:srgbClr val="000000"/>
              </a:solidFill>
              <a:latin typeface="Seaford"/>
              <a:ea typeface="open sans"/>
              <a:cs typeface="open sans"/>
            </a:endParaRPr>
          </a:p>
          <a:p>
            <a:endParaRPr lang="en-US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r>
              <a:rPr lang="en-US" b="1">
                <a:latin typeface="open sans"/>
                <a:ea typeface="open sans"/>
                <a:cs typeface="open sans"/>
              </a:rPr>
              <a:t>6.  Creating Short-Term Wins</a:t>
            </a:r>
          </a:p>
          <a:p>
            <a:endParaRPr lang="en-US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r>
              <a:rPr lang="en-US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Create short term targets to ensure 'quick results – quick wins'.</a:t>
            </a:r>
          </a:p>
          <a:p>
            <a:r>
              <a:rPr lang="en-US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Reward the contributions of people who are involved in meeting the targets.</a:t>
            </a:r>
          </a:p>
        </p:txBody>
      </p:sp>
    </p:spTree>
    <p:extLst>
      <p:ext uri="{BB962C8B-B14F-4D97-AF65-F5344CB8AC3E}">
        <p14:creationId xmlns:p14="http://schemas.microsoft.com/office/powerpoint/2010/main" val="3332980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13E20-9A1D-3152-D9AD-B71F0104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064"/>
            <a:ext cx="10634472" cy="982696"/>
          </a:xfrm>
        </p:spPr>
        <p:txBody>
          <a:bodyPr/>
          <a:lstStyle/>
          <a:p>
            <a:r>
              <a:rPr lang="en-US" sz="4000" b="1"/>
              <a:t>Kotter's 8 step Model of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1EECF-FE88-A06B-1DA6-906B8E1BC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569971"/>
            <a:ext cx="10506991" cy="430962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 sz="4000" b="1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773F0E-891F-25F1-4AB0-EB16B732C778}"/>
              </a:ext>
            </a:extLst>
          </p:cNvPr>
          <p:cNvSpPr txBox="1"/>
          <p:nvPr/>
        </p:nvSpPr>
        <p:spPr>
          <a:xfrm>
            <a:off x="612475" y="1647645"/>
            <a:ext cx="10305690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>
              <a:latin typeface="open sans"/>
              <a:ea typeface="open sans"/>
              <a:cs typeface="open sans"/>
            </a:endParaRPr>
          </a:p>
          <a:p>
            <a:pPr lvl="1"/>
            <a:r>
              <a:rPr lang="en-US" b="1">
                <a:latin typeface="open sans"/>
                <a:ea typeface="open sans"/>
                <a:cs typeface="open sans"/>
              </a:rPr>
              <a:t>7.  Consolidating Gains</a:t>
            </a:r>
          </a:p>
          <a:p>
            <a:pPr lvl="1"/>
            <a:endParaRPr lang="en-US" b="1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pPr lvl="1"/>
            <a:r>
              <a:rPr lang="en-US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What worked?  Build on those successes!</a:t>
            </a:r>
          </a:p>
          <a:p>
            <a:pPr lvl="1"/>
            <a:endParaRPr lang="en-US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pPr lvl="1"/>
            <a:r>
              <a:rPr lang="en-US" b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8.  Institute change</a:t>
            </a:r>
          </a:p>
          <a:p>
            <a:endParaRPr lang="en-US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pPr lvl="1"/>
            <a:r>
              <a:rPr lang="en-US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Share and promote success stories – with broader school community – FB, newsletters</a:t>
            </a:r>
          </a:p>
          <a:p>
            <a:pPr lvl="1"/>
            <a:endParaRPr lang="en-US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pPr lvl="1"/>
            <a:r>
              <a:rPr lang="en-US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Ensure that the change becomes an integral part in your organizational culture and is visible in every organizational aspect.</a:t>
            </a:r>
          </a:p>
          <a:p>
            <a:pPr lvl="1"/>
            <a:endParaRPr lang="en-US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pPr lvl="1"/>
            <a:r>
              <a:rPr lang="en-US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Ensure that the support of the existing leaders as well as the new leaders continue to extend their support towards the change.</a:t>
            </a:r>
          </a:p>
        </p:txBody>
      </p:sp>
    </p:spTree>
    <p:extLst>
      <p:ext uri="{BB962C8B-B14F-4D97-AF65-F5344CB8AC3E}">
        <p14:creationId xmlns:p14="http://schemas.microsoft.com/office/powerpoint/2010/main" val="2385746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35F60170-91B4-45F0-B88B-9C07AEC46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B907C-289F-3833-2CE6-934D0A2D0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4678" y="702870"/>
            <a:ext cx="5614993" cy="309346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/>
              <a:t>Recognise staff contribution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66E4C-636A-956C-AD8C-4E629CD0C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4677" y="4067746"/>
            <a:ext cx="5614993" cy="21242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i="0"/>
              <a:t>The spinning wheel of names and a Google form for nominations at staff meeting/briefing</a:t>
            </a:r>
          </a:p>
        </p:txBody>
      </p:sp>
      <p:pic>
        <p:nvPicPr>
          <p:cNvPr id="5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70AADD0D-E264-1B1E-F9D8-95FC563F37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/>
          </a:blip>
          <a:srcRect l="11666" r="11666"/>
          <a:stretch/>
        </p:blipFill>
        <p:spPr>
          <a:xfrm>
            <a:off x="482600" y="489856"/>
            <a:ext cx="5349331" cy="587828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430F693-CD1C-4A41-9E80-FBEF9D128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7970E3C-BEF9-4097-A8D1-F45368699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6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93313-5463-119A-0198-4AC68002B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Reading promotion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7AD3A-085D-7F64-FB81-335BE5737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A journal...</a:t>
            </a:r>
            <a:endParaRPr lang="en-US"/>
          </a:p>
        </p:txBody>
      </p:sp>
      <p:pic>
        <p:nvPicPr>
          <p:cNvPr id="11" name="Picture 11" descr="Qr code&#10;&#10;Description automatically generated">
            <a:extLst>
              <a:ext uri="{FF2B5EF4-FFF2-40B4-BE49-F238E27FC236}">
                <a16:creationId xmlns:a16="http://schemas.microsoft.com/office/drawing/2014/main" id="{37E492F5-D751-A685-6183-311FF1CBE6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1878" b="21878"/>
          <a:stretch/>
        </p:blipFill>
        <p:spPr/>
      </p:pic>
    </p:spTree>
    <p:extLst>
      <p:ext uri="{BB962C8B-B14F-4D97-AF65-F5344CB8AC3E}">
        <p14:creationId xmlns:p14="http://schemas.microsoft.com/office/powerpoint/2010/main" val="553887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13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15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32" name="Rectangle 21">
            <a:extLst>
              <a:ext uri="{FF2B5EF4-FFF2-40B4-BE49-F238E27FC236}">
                <a16:creationId xmlns:a16="http://schemas.microsoft.com/office/drawing/2014/main" id="{35F60170-91B4-45F0-B88B-9C07AEC46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993313-5463-119A-0198-4AC68002B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07" y="702870"/>
            <a:ext cx="5614993" cy="30934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Reading promotion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7AD3A-085D-7F64-FB81-335BE5737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1006" y="4067746"/>
            <a:ext cx="5614993" cy="216341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200"/>
              <a:t>Reading café with loyalty card – silent reading session at lunchtime with a cup of Milo</a:t>
            </a:r>
          </a:p>
          <a:p>
            <a:r>
              <a:rPr lang="en-US" sz="3200"/>
              <a:t>Teachers also welcome</a:t>
            </a:r>
          </a:p>
        </p:txBody>
      </p:sp>
      <p:pic>
        <p:nvPicPr>
          <p:cNvPr id="9" name="Picture 9" descr="Text, letter&#10;&#10;Description automatically generated">
            <a:extLst>
              <a:ext uri="{FF2B5EF4-FFF2-40B4-BE49-F238E27FC236}">
                <a16:creationId xmlns:a16="http://schemas.microsoft.com/office/drawing/2014/main" id="{9CA0A97D-C2BF-1826-1958-A7E8C7547C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/>
          </a:blip>
          <a:srcRect t="8765" r="3" b="3052"/>
          <a:stretch/>
        </p:blipFill>
        <p:spPr>
          <a:xfrm>
            <a:off x="6280340" y="489856"/>
            <a:ext cx="5349331" cy="5878282"/>
          </a:xfrm>
          <a:prstGeom prst="rect">
            <a:avLst/>
          </a:prstGeom>
        </p:spPr>
      </p:pic>
      <p:cxnSp>
        <p:nvCxnSpPr>
          <p:cNvPr id="33" name="Straight Connector 23">
            <a:extLst>
              <a:ext uri="{FF2B5EF4-FFF2-40B4-BE49-F238E27FC236}">
                <a16:creationId xmlns:a16="http://schemas.microsoft.com/office/drawing/2014/main" id="{2C84CC28-1690-471E-9AE2-3198EB863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25">
            <a:extLst>
              <a:ext uri="{FF2B5EF4-FFF2-40B4-BE49-F238E27FC236}">
                <a16:creationId xmlns:a16="http://schemas.microsoft.com/office/drawing/2014/main" id="{526E6137-4B85-4A65-BCC4-9BAB3D0D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0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4B9DE3-1715-4EE3-99FA-C9BC12F5D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rson with idea concept">
            <a:extLst>
              <a:ext uri="{FF2B5EF4-FFF2-40B4-BE49-F238E27FC236}">
                <a16:creationId xmlns:a16="http://schemas.microsoft.com/office/drawing/2014/main" id="{DDA02621-BEFA-E6E0-BDB2-B5C6B27FD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4936" r="6" b="10653"/>
          <a:stretch/>
        </p:blipFill>
        <p:spPr>
          <a:xfrm>
            <a:off x="3068" y="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524602-D6C3-EDD7-69EB-5417FB268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799418"/>
            <a:ext cx="5613398" cy="2929357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Starter...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08BD3D-CFD0-4A15-ACF6-EBC254CD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3DEBC-2239-EEAC-51AC-841486F21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771" y="2726680"/>
            <a:ext cx="9993670" cy="229968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ea typeface="+mn-lt"/>
                <a:cs typeface="+mn-lt"/>
              </a:rPr>
              <a:t>What are the features of a strong reading culture in a school?</a:t>
            </a:r>
            <a:endParaRPr lang="en-US" sz="2000" dirty="0">
              <a:solidFill>
                <a:srgbClr val="FFFFFF"/>
              </a:solidFill>
            </a:endParaRPr>
          </a:p>
          <a:p>
            <a:pPr algn="r"/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2019E5-6C31-4640-A135-6BBA7FFC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F2B5B44-356B-74DC-62A1-51D520052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525" y="5019731"/>
            <a:ext cx="7053262" cy="62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60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A0FE3C4-714E-0819-EBA6-7426A04F9E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/>
          </a:blip>
          <a:srcRect l="3580" r="1" b="1"/>
          <a:stretch/>
        </p:blipFill>
        <p:spPr>
          <a:xfrm>
            <a:off x="1530" y="10"/>
            <a:ext cx="12188941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233B4D5-2565-4CC0-A9B1-C9EA9E9DE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D1BDC7-6153-BD35-D2CC-287B31896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122363"/>
            <a:ext cx="563880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rgbClr val="FFFFFF"/>
                </a:solidFill>
              </a:rPr>
              <a:t>Dress up!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D7283-E484-0820-21B5-A0AC268B2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199" y="3602038"/>
            <a:ext cx="5638801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Halloween and Book Week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D02D326-F829-4915-A540-3A4D5ADFC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528E080-CC35-4F6C-9D3C-949904DC4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38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10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12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14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16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50" name="Rectangle 18">
            <a:extLst>
              <a:ext uri="{FF2B5EF4-FFF2-40B4-BE49-F238E27FC236}">
                <a16:creationId xmlns:a16="http://schemas.microsoft.com/office/drawing/2014/main" id="{35F60170-91B4-45F0-B88B-9C07AEC46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993313-5463-119A-0198-4AC68002B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4678" y="702870"/>
            <a:ext cx="5614993" cy="30934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Reading promotion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7AD3A-085D-7F64-FB81-335BE5737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4677" y="4067746"/>
            <a:ext cx="5614993" cy="21634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The Great book Swap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45E034B-DB39-E8EB-F234-FC018EF954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/>
          </a:blip>
          <a:srcRect l="15875" r="15873" b="-1"/>
          <a:stretch/>
        </p:blipFill>
        <p:spPr>
          <a:xfrm>
            <a:off x="482600" y="489856"/>
            <a:ext cx="5349331" cy="5878282"/>
          </a:xfrm>
          <a:prstGeom prst="rect">
            <a:avLst/>
          </a:prstGeom>
        </p:spPr>
      </p:pic>
      <p:cxnSp>
        <p:nvCxnSpPr>
          <p:cNvPr id="51" name="Straight Connector 20">
            <a:extLst>
              <a:ext uri="{FF2B5EF4-FFF2-40B4-BE49-F238E27FC236}">
                <a16:creationId xmlns:a16="http://schemas.microsoft.com/office/drawing/2014/main" id="{9430F693-CD1C-4A41-9E80-FBEF9D128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22">
            <a:extLst>
              <a:ext uri="{FF2B5EF4-FFF2-40B4-BE49-F238E27FC236}">
                <a16:creationId xmlns:a16="http://schemas.microsoft.com/office/drawing/2014/main" id="{97970E3C-BEF9-4097-A8D1-F45368699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64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10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12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14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16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43" name="Rectangle 1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text, bunch, different, several&#10;&#10;Description automatically generated">
            <a:extLst>
              <a:ext uri="{FF2B5EF4-FFF2-40B4-BE49-F238E27FC236}">
                <a16:creationId xmlns:a16="http://schemas.microsoft.com/office/drawing/2014/main" id="{A84894F3-730C-C42B-3E33-64C74DAE4D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/>
          </a:blip>
          <a:srcRect t="15825" r="-1" b="9155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44" name="Rectangle 20">
            <a:extLst>
              <a:ext uri="{FF2B5EF4-FFF2-40B4-BE49-F238E27FC236}">
                <a16:creationId xmlns:a16="http://schemas.microsoft.com/office/drawing/2014/main" id="{C89012F3-E872-4965-8202-7945C4E70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22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Rectangle 24">
            <a:extLst>
              <a:ext uri="{FF2B5EF4-FFF2-40B4-BE49-F238E27FC236}">
                <a16:creationId xmlns:a16="http://schemas.microsoft.com/office/drawing/2014/main" id="{A42DB23F-578C-4EE7-8963-3BA228C67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4" y="3205874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993313-5463-119A-0198-4AC68002B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732032"/>
            <a:ext cx="6650871" cy="27363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Reading promotion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7AD3A-085D-7F64-FB81-335BE5737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26867" y="4201721"/>
            <a:ext cx="6984536" cy="19498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 b="1">
                <a:solidFill>
                  <a:srgbClr val="FFFFFF"/>
                </a:solidFill>
              </a:rPr>
              <a:t>Student recommendations...</a:t>
            </a:r>
          </a:p>
        </p:txBody>
      </p:sp>
      <p:cxnSp>
        <p:nvCxnSpPr>
          <p:cNvPr id="47" name="Straight Connector 26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48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93313-5463-119A-0198-4AC68002B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Reading promotion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7AD3A-085D-7F64-FB81-335BE5737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Reading competitions</a:t>
            </a:r>
          </a:p>
        </p:txBody>
      </p:sp>
      <p:pic>
        <p:nvPicPr>
          <p:cNvPr id="6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A6281A05-B092-3339-77A9-A78A657730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3280" b="23280"/>
          <a:stretch/>
        </p:blipFill>
        <p:spPr/>
      </p:pic>
    </p:spTree>
    <p:extLst>
      <p:ext uri="{BB962C8B-B14F-4D97-AF65-F5344CB8AC3E}">
        <p14:creationId xmlns:p14="http://schemas.microsoft.com/office/powerpoint/2010/main" val="3958415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71638-5C15-EBF9-7BE5-E2A2ED44A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300" b="1" err="1"/>
              <a:t>Guskey</a:t>
            </a:r>
            <a:r>
              <a:rPr lang="en-US" sz="4300" b="1"/>
              <a:t> model of professional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F7FDE-94CF-BD92-8A54-024ED678AE8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312831" y="505358"/>
            <a:ext cx="5389169" cy="5386875"/>
          </a:xfr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08965" indent="-456565">
              <a:spcAft>
                <a:spcPts val="600"/>
              </a:spcAft>
            </a:pPr>
            <a:endParaRPr lang="en-US"/>
          </a:p>
          <a:p>
            <a:pPr marL="152400" indent="0">
              <a:spcAft>
                <a:spcPts val="600"/>
              </a:spcAft>
              <a:buNone/>
            </a:pPr>
            <a:r>
              <a:rPr lang="en-US" sz="3000"/>
              <a:t>Teachers need to see positive change in student attitude and </a:t>
            </a:r>
            <a:r>
              <a:rPr lang="en-US" sz="3000" err="1"/>
              <a:t>behaviour</a:t>
            </a:r>
            <a:r>
              <a:rPr lang="en-US" sz="3000"/>
              <a:t> to adopt new teaching practices = </a:t>
            </a:r>
            <a:r>
              <a:rPr lang="en-US" sz="3000" b="1" i="1"/>
              <a:t>change</a:t>
            </a:r>
          </a:p>
          <a:p>
            <a:pPr marL="152400" indent="0">
              <a:lnSpc>
                <a:spcPct val="114999"/>
              </a:lnSpc>
              <a:spcAft>
                <a:spcPts val="600"/>
              </a:spcAft>
              <a:buNone/>
            </a:pPr>
            <a:endParaRPr lang="en-US" sz="3000"/>
          </a:p>
          <a:p>
            <a:pPr marL="152400" indent="0">
              <a:spcAft>
                <a:spcPts val="600"/>
              </a:spcAft>
              <a:buNone/>
            </a:pPr>
            <a:r>
              <a:rPr lang="en-US" sz="2400" b="1" i="1"/>
              <a:t>Staff development and the process of teacher change. Educational Researcher, 15(5), 5-12. Hargreaves, A. (1994).</a:t>
            </a:r>
            <a:r>
              <a:rPr lang="en-US" sz="240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59493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4F630-330A-EBAB-0ECF-C9FD142B6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b="1" err="1"/>
              <a:t>Guskey</a:t>
            </a:r>
            <a:r>
              <a:rPr lang="en-AU" sz="4000" b="1"/>
              <a:t> model of teacher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9764F6-5BA9-7BB0-5241-B9C3FF54D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292" y="1589489"/>
            <a:ext cx="9470065" cy="532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44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5C9D4-F483-5E4F-26E3-8D805D89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b="1" err="1"/>
              <a:t>Guskey</a:t>
            </a:r>
            <a:r>
              <a:rPr lang="en-AU" sz="4000" b="1"/>
              <a:t> model of teacher change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6BEC-0B11-FB1F-B45D-E62973996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1765" indent="0">
              <a:buNone/>
            </a:pPr>
            <a:r>
              <a:rPr lang="en-AU" sz="3200" b="1"/>
              <a:t>Librarians lead this change in teacher’s practice</a:t>
            </a:r>
            <a:endParaRPr lang="en-US"/>
          </a:p>
          <a:p>
            <a:pPr marL="795655" lvl="1" indent="0">
              <a:buNone/>
            </a:pPr>
            <a:r>
              <a:rPr lang="en-AU" sz="3200"/>
              <a:t>Modelling best practice in library sessions:</a:t>
            </a:r>
          </a:p>
          <a:p>
            <a:pPr marL="1218565" lvl="1" indent="-422910">
              <a:lnSpc>
                <a:spcPct val="114999"/>
              </a:lnSpc>
            </a:pPr>
            <a:r>
              <a:rPr lang="en-AU" sz="3200"/>
              <a:t>Student engagement – library events</a:t>
            </a:r>
            <a:endParaRPr lang="en-AU"/>
          </a:p>
          <a:p>
            <a:pPr marL="1218565" lvl="1" indent="-422910"/>
            <a:r>
              <a:rPr lang="en-AU" sz="3200"/>
              <a:t>Student choice – books on display</a:t>
            </a:r>
          </a:p>
          <a:p>
            <a:pPr marL="1218565" lvl="1" indent="-422910"/>
            <a:r>
              <a:rPr lang="en-AU" sz="3200"/>
              <a:t>Teaching reading comprehension strategies</a:t>
            </a:r>
          </a:p>
          <a:p>
            <a:pPr marL="1218565" lvl="1" indent="-422910"/>
            <a:r>
              <a:rPr lang="en-AU" sz="3200"/>
              <a:t>Resourcing the curriculum – Information literacy</a:t>
            </a:r>
          </a:p>
          <a:p>
            <a:pPr marL="1218565" lvl="1" indent="-422910"/>
            <a:endParaRPr lang="en-AU" sz="3200"/>
          </a:p>
          <a:p>
            <a:pPr marL="1218565" lvl="1" indent="-422910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7694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612EE356-A629-4F1A-9BAD-E21B3B10D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1">
            <a:extLst>
              <a:ext uri="{FF2B5EF4-FFF2-40B4-BE49-F238E27FC236}">
                <a16:creationId xmlns:a16="http://schemas.microsoft.com/office/drawing/2014/main" id="{28B7ED41-F3D7-4286-AD0B-B4A216D7E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410" y="489853"/>
            <a:ext cx="3990149" cy="5858102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13E20-9A1D-3152-D9AD-B71F0104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55" y="976152"/>
            <a:ext cx="3555211" cy="50249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/>
              <a:t>Talking data...</a:t>
            </a:r>
            <a:br>
              <a:rPr lang="en-US" sz="3600" b="1"/>
            </a:br>
            <a:r>
              <a:rPr lang="en-US" sz="3600">
                <a:ea typeface="+mj-lt"/>
                <a:cs typeface="+mj-lt"/>
              </a:rPr>
              <a:t>As an Instructional Leader, I am familiar with data sets that I can access to support my practice</a:t>
            </a:r>
            <a:endParaRPr lang="en-US" sz="3600" b="1"/>
          </a:p>
        </p:txBody>
      </p:sp>
      <p:cxnSp>
        <p:nvCxnSpPr>
          <p:cNvPr id="37" name="Straight Connector 33">
            <a:extLst>
              <a:ext uri="{FF2B5EF4-FFF2-40B4-BE49-F238E27FC236}">
                <a16:creationId xmlns:a16="http://schemas.microsoft.com/office/drawing/2014/main" id="{0317483B-E60B-4F41-9448-D757B9FCD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EB44B66-1945-4638-8E9A-4F49493D7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A483D36-2348-AE82-FC4C-98749B50C9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6241225"/>
              </p:ext>
            </p:extLst>
          </p:nvPr>
        </p:nvGraphicFramePr>
        <p:xfrm>
          <a:off x="4796496" y="636527"/>
          <a:ext cx="6833175" cy="5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91177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Hands holding each other's wrists and interlinked to form a circle">
            <a:extLst>
              <a:ext uri="{FF2B5EF4-FFF2-40B4-BE49-F238E27FC236}">
                <a16:creationId xmlns:a16="http://schemas.microsoft.com/office/drawing/2014/main" id="{7C6B32C0-EF57-D40B-8592-8EA852134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-1" b="15708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89012F3-E872-4965-8202-7945C4E70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96DF3-E77E-E3B4-17C0-35283A829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732032"/>
            <a:ext cx="7385493" cy="296682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8000">
                <a:solidFill>
                  <a:srgbClr val="FFFFFF"/>
                </a:solidFill>
              </a:rPr>
              <a:t>Bringing it all together</a:t>
            </a:r>
            <a:br>
              <a:rPr lang="en-US" sz="6800">
                <a:solidFill>
                  <a:srgbClr val="FFFFFF"/>
                </a:solidFill>
              </a:rPr>
            </a:br>
            <a:endParaRPr lang="en-US" sz="6800">
              <a:solidFill>
                <a:srgbClr val="FFFFFF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4921031-DE97-4979-8D9E-C47904360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391545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636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73C7DC-DAEF-C2CB-EDA5-990259A50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6160"/>
            <a:ext cx="4366817" cy="292803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5000" b="1"/>
              <a:t>Creating a whole school reading model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9615127-4E4B-44AE-B157-C50975D41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1EB3A-31CD-88C5-5C01-9CDF918B6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3825197"/>
            <a:ext cx="3964250" cy="24700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ea typeface="+mn-lt"/>
                <a:cs typeface="+mn-lt"/>
                <a:hlinkClick r:id="rId2"/>
              </a:rPr>
              <a:t>Emerald Secondary College reading model</a:t>
            </a:r>
            <a:endParaRPr lang="en-US" sz="3200">
              <a:ea typeface="+mn-lt"/>
              <a:cs typeface="+mn-lt"/>
            </a:endParaRPr>
          </a:p>
          <a:p>
            <a:endParaRPr lang="en-US" sz="2000"/>
          </a:p>
        </p:txBody>
      </p:sp>
      <p:pic>
        <p:nvPicPr>
          <p:cNvPr id="5" name="Picture 5" descr="Calendar&#10;&#10;Description automatically generated">
            <a:extLst>
              <a:ext uri="{FF2B5EF4-FFF2-40B4-BE49-F238E27FC236}">
                <a16:creationId xmlns:a16="http://schemas.microsoft.com/office/drawing/2014/main" id="{3DBDF0D1-257E-95C3-B991-D56EED50E9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217" r="2" b="3492"/>
          <a:stretch/>
        </p:blipFill>
        <p:spPr>
          <a:xfrm>
            <a:off x="5040694" y="1531363"/>
            <a:ext cx="6588977" cy="379527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607C7DF-2703-4D3B-B500-8182840C0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13461CB-B7B8-06F3-2069-58663EC403E1}"/>
              </a:ext>
            </a:extLst>
          </p:cNvPr>
          <p:cNvSpPr txBox="1"/>
          <p:nvPr/>
        </p:nvSpPr>
        <p:spPr>
          <a:xfrm>
            <a:off x="9095003" y="5126584"/>
            <a:ext cx="25346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9959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2EE356-A629-4F1A-9BAD-E21B3B10D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B7ED41-F3D7-4286-AD0B-B4A216D7E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410" y="489853"/>
            <a:ext cx="3990149" cy="5858102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13E20-9A1D-3152-D9AD-B71F0104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55" y="976152"/>
            <a:ext cx="3555211" cy="50249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5600" b="1"/>
              <a:t>How to lead and promote a strong reading culture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17483B-E60B-4F41-9448-D757B9FCD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B44B66-1945-4638-8E9A-4F49493D7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E5F3677-2909-A378-9BB3-662FEC504F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0576567"/>
              </p:ext>
            </p:extLst>
          </p:nvPr>
        </p:nvGraphicFramePr>
        <p:xfrm>
          <a:off x="4796496" y="636527"/>
          <a:ext cx="6833175" cy="5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0027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4000" b="1"/>
              <a:t>Objectives</a:t>
            </a:r>
            <a:endParaRPr sz="4000" b="1"/>
          </a:p>
        </p:txBody>
      </p:sp>
      <p:sp>
        <p:nvSpPr>
          <p:cNvPr id="115" name="Google Shape;115;p26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507987">
              <a:lnSpc>
                <a:spcPct val="90000"/>
              </a:lnSpc>
              <a:spcBef>
                <a:spcPts val="2400"/>
              </a:spcBef>
              <a:buClr>
                <a:srgbClr val="FFFFFF"/>
              </a:buClr>
              <a:buSzPts val="2400"/>
              <a:buFont typeface="Arial"/>
              <a:buChar char="●"/>
            </a:pPr>
            <a:r>
              <a:rPr lang="en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create a consistent approach to reading strategies across the College</a:t>
            </a:r>
            <a:endParaRPr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90000"/>
              </a:lnSpc>
              <a:spcBef>
                <a:spcPts val="2400"/>
              </a:spcBef>
              <a:buNone/>
            </a:pPr>
            <a:endParaRPr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7987">
              <a:lnSpc>
                <a:spcPct val="90000"/>
              </a:lnSpc>
              <a:spcBef>
                <a:spcPts val="2400"/>
              </a:spcBef>
              <a:buClr>
                <a:srgbClr val="FFFFFF"/>
              </a:buClr>
              <a:buSzPts val="2400"/>
              <a:buFont typeface="Arial"/>
              <a:buChar char="●"/>
            </a:pPr>
            <a:r>
              <a:rPr lang="en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improve the level of ‘low’ growth from students 7-9</a:t>
            </a:r>
            <a:endParaRPr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461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722" y="0"/>
            <a:ext cx="914055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766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375" y="0"/>
            <a:ext cx="93412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8"/>
          <p:cNvSpPr/>
          <p:nvPr/>
        </p:nvSpPr>
        <p:spPr>
          <a:xfrm>
            <a:off x="2716200" y="1605700"/>
            <a:ext cx="6948000" cy="540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</p:spTree>
    <p:extLst>
      <p:ext uri="{BB962C8B-B14F-4D97-AF65-F5344CB8AC3E}">
        <p14:creationId xmlns:p14="http://schemas.microsoft.com/office/powerpoint/2010/main" val="2213495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567" y="7"/>
            <a:ext cx="961172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155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4000" b="1">
                <a:latin typeface="+mj-lt"/>
              </a:rPr>
              <a:t>We can change our results...</a:t>
            </a:r>
            <a:endParaRPr sz="4000" b="1">
              <a:latin typeface="+mj-lt"/>
            </a:endParaRPr>
          </a:p>
        </p:txBody>
      </p:sp>
      <p:sp>
        <p:nvSpPr>
          <p:cNvPr id="137" name="Google Shape;137;p30"/>
          <p:cNvSpPr txBox="1">
            <a:spLocks noGrp="1"/>
          </p:cNvSpPr>
          <p:nvPr>
            <p:ph type="body" idx="1"/>
          </p:nvPr>
        </p:nvSpPr>
        <p:spPr>
          <a:xfrm>
            <a:off x="2314369" y="1368206"/>
            <a:ext cx="9288544" cy="4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sz="3200"/>
          </a:p>
          <a:p>
            <a:pPr marL="608965" indent="-558165">
              <a:spcBef>
                <a:spcPts val="2133"/>
              </a:spcBef>
              <a:buSzPts val="3000"/>
            </a:pPr>
            <a:r>
              <a:rPr lang="en" sz="4000"/>
              <a:t>By getting new students</a:t>
            </a:r>
            <a:endParaRPr sz="4000"/>
          </a:p>
          <a:p>
            <a:pPr marL="50800" indent="0">
              <a:lnSpc>
                <a:spcPct val="114999"/>
              </a:lnSpc>
              <a:spcBef>
                <a:spcPts val="2133"/>
              </a:spcBef>
              <a:buSzPts val="3000"/>
              <a:buNone/>
            </a:pPr>
            <a:endParaRPr lang="en" sz="4000"/>
          </a:p>
          <a:p>
            <a:pPr marL="608965" indent="-558165">
              <a:buSzPts val="3000"/>
            </a:pPr>
            <a:r>
              <a:rPr lang="en" sz="4000"/>
              <a:t>Changing what we do</a:t>
            </a:r>
            <a:endParaRPr sz="4000"/>
          </a:p>
        </p:txBody>
      </p:sp>
    </p:spTree>
    <p:extLst>
      <p:ext uri="{BB962C8B-B14F-4D97-AF65-F5344CB8AC3E}">
        <p14:creationId xmlns:p14="http://schemas.microsoft.com/office/powerpoint/2010/main" val="13535037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>
            <a:spLocks noGrp="1"/>
          </p:cNvSpPr>
          <p:nvPr>
            <p:ph type="title"/>
          </p:nvPr>
        </p:nvSpPr>
        <p:spPr>
          <a:xfrm>
            <a:off x="553823" y="773033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/>
              <a:t>Building a reading culture</a:t>
            </a:r>
            <a:endParaRPr sz="4000" b="1"/>
          </a:p>
        </p:txBody>
      </p:sp>
      <p:sp>
        <p:nvSpPr>
          <p:cNvPr id="143" name="Google Shape;143;p3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lang="en-AU" sz="3200" b="1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-AU" sz="3200" b="1" i="1"/>
              <a:t>When you ask students to ‘read’ a text – what happens?</a:t>
            </a: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3200" b="1" i="1"/>
              <a:t>Add your thoughts to the padlet…</a:t>
            </a:r>
          </a:p>
        </p:txBody>
      </p:sp>
    </p:spTree>
    <p:extLst>
      <p:ext uri="{BB962C8B-B14F-4D97-AF65-F5344CB8AC3E}">
        <p14:creationId xmlns:p14="http://schemas.microsoft.com/office/powerpoint/2010/main" val="3824098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AU" sz="4000" b="1"/>
              <a:t>Teachers as readers – skills readers use</a:t>
            </a:r>
            <a:endParaRPr sz="4000" b="1"/>
          </a:p>
        </p:txBody>
      </p:sp>
      <p:sp>
        <p:nvSpPr>
          <p:cNvPr id="143" name="Google Shape;143;p3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3000"/>
              <a:t>Longing for William - (in Buried Secrets by Christin Harris)</a:t>
            </a:r>
          </a:p>
          <a:p>
            <a:pPr marL="0" indent="0">
              <a:buNone/>
            </a:pPr>
            <a:endParaRPr lang="en" sz="3200" b="1"/>
          </a:p>
          <a:p>
            <a:pPr marL="0" indent="0">
              <a:lnSpc>
                <a:spcPct val="114999"/>
              </a:lnSpc>
              <a:buNone/>
            </a:pPr>
            <a:r>
              <a:rPr lang="en" sz="3200" b="1"/>
              <a:t>Who is the narrator?</a:t>
            </a:r>
            <a:endParaRPr sz="3200" b="1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3200" b="1"/>
              <a:t>What skills did you use to work that out?</a:t>
            </a: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3200" b="1" i="1"/>
              <a:t>Add your thoughts to the menti…</a:t>
            </a:r>
          </a:p>
        </p:txBody>
      </p:sp>
    </p:spTree>
    <p:extLst>
      <p:ext uri="{BB962C8B-B14F-4D97-AF65-F5344CB8AC3E}">
        <p14:creationId xmlns:p14="http://schemas.microsoft.com/office/powerpoint/2010/main" val="2982847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/>
              <a:t>What good readers do...</a:t>
            </a:r>
            <a:endParaRPr sz="4000" b="1"/>
          </a:p>
        </p:txBody>
      </p:sp>
      <p:sp>
        <p:nvSpPr>
          <p:cNvPr id="149" name="Google Shape;149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sz="2400" b="1">
                <a:solidFill>
                  <a:srgbClr val="434343"/>
                </a:solidFill>
              </a:rPr>
              <a:t>Demonstration of </a:t>
            </a:r>
            <a:r>
              <a:rPr lang="en" sz="2400" b="1">
                <a:solidFill>
                  <a:srgbClr val="434343"/>
                </a:solidFill>
                <a:hlinkClick r:id="rId3"/>
              </a:rPr>
              <a:t>Reading Comprehension strategies</a:t>
            </a:r>
            <a:r>
              <a:rPr lang="en" sz="2400" b="1">
                <a:solidFill>
                  <a:srgbClr val="434343"/>
                </a:solidFill>
              </a:rPr>
              <a:t> – Bookmarks</a:t>
            </a:r>
          </a:p>
          <a:p>
            <a:pPr marL="0" indent="0">
              <a:lnSpc>
                <a:spcPct val="100000"/>
              </a:lnSpc>
              <a:buNone/>
            </a:pPr>
            <a:endParaRPr lang="en" sz="2400" b="1">
              <a:solidFill>
                <a:srgbClr val="434343"/>
              </a:solidFill>
            </a:endParaRPr>
          </a:p>
          <a:p>
            <a:pPr marL="152396" indent="0" algn="l" fontAlgn="base">
              <a:buNone/>
            </a:pPr>
            <a:r>
              <a:rPr lang="en-US" sz="200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1: Monitoring comprehension – The inner conversation</a:t>
            </a:r>
          </a:p>
          <a:p>
            <a:pPr marL="152396" indent="0" algn="l" fontAlgn="base">
              <a:buNone/>
            </a:pPr>
            <a:r>
              <a:rPr lang="en-US" sz="200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2: Activating and connecting to prior knowledge </a:t>
            </a:r>
          </a:p>
          <a:p>
            <a:pPr marL="152396" indent="0" algn="l" fontAlgn="base">
              <a:buNone/>
            </a:pPr>
            <a:r>
              <a:rPr lang="en-US" sz="200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3: Questioning: The strategy that propels readers forward</a:t>
            </a:r>
          </a:p>
          <a:p>
            <a:pPr marL="152396" indent="0" algn="l" fontAlgn="base">
              <a:buNone/>
            </a:pPr>
            <a:r>
              <a:rPr lang="en-US" sz="200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4: Visualizing and inferring</a:t>
            </a:r>
          </a:p>
          <a:p>
            <a:pPr marL="152396" indent="0" algn="l" fontAlgn="base">
              <a:buNone/>
            </a:pPr>
            <a:r>
              <a:rPr lang="en-US" sz="200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5: Determining importance in text</a:t>
            </a:r>
          </a:p>
          <a:p>
            <a:pPr marL="152396" indent="0" algn="l" fontAlgn="base">
              <a:buNone/>
            </a:pPr>
            <a:r>
              <a:rPr lang="en-US" sz="200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6: Summarizing and synthesizing information</a:t>
            </a:r>
          </a:p>
          <a:p>
            <a:pPr marL="152396" indent="0" algn="l" fontAlgn="base">
              <a:buNone/>
            </a:pPr>
            <a:r>
              <a:rPr lang="en-US" sz="200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7: Content Literacy – reading across the curriculum</a:t>
            </a:r>
            <a:endParaRPr lang="en-US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396" indent="0" algn="l" fontAlgn="base">
              <a:buNone/>
            </a:pPr>
            <a:r>
              <a:rPr lang="en-US" sz="200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8: Topic studies: A framework for research and exploration</a:t>
            </a:r>
            <a:endParaRPr lang="en-US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396" indent="0" algn="l" fontAlgn="base">
              <a:buNone/>
            </a:pPr>
            <a:r>
              <a:rPr lang="en-US" sz="200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9: Reading to understand textbooks</a:t>
            </a:r>
          </a:p>
          <a:p>
            <a:pPr marL="152396" indent="0" algn="l" fontAlgn="base">
              <a:buNone/>
            </a:pPr>
            <a:r>
              <a:rPr lang="en-US" sz="200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10: The genre of text reading</a:t>
            </a: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3200" b="1">
              <a:solidFill>
                <a:srgbClr val="434343"/>
              </a:solidFill>
            </a:endParaRPr>
          </a:p>
        </p:txBody>
      </p:sp>
      <p:pic>
        <p:nvPicPr>
          <p:cNvPr id="2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D6535C8-4E3D-5820-F9D1-351F89589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9" y="3556467"/>
            <a:ext cx="4785957" cy="232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382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5050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/>
              <a:t>Whole school reading strategies...</a:t>
            </a:r>
          </a:p>
        </p:txBody>
      </p:sp>
      <p:sp>
        <p:nvSpPr>
          <p:cNvPr id="155" name="Google Shape;155;p33"/>
          <p:cNvSpPr txBox="1">
            <a:spLocks noGrp="1"/>
          </p:cNvSpPr>
          <p:nvPr>
            <p:ph type="body" idx="1"/>
          </p:nvPr>
        </p:nvSpPr>
        <p:spPr>
          <a:xfrm>
            <a:off x="415600" y="1982331"/>
            <a:ext cx="11360800" cy="41095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3200" b="1"/>
              <a:t>Select a reading strategy that resonates with you…</a:t>
            </a:r>
            <a:endParaRPr lang="en-US" sz="3200" b="1"/>
          </a:p>
          <a:p>
            <a:pPr marL="608965" indent="-507365">
              <a:spcBef>
                <a:spcPts val="2133"/>
              </a:spcBef>
              <a:buSzPts val="2400"/>
            </a:pPr>
            <a:r>
              <a:rPr lang="en" sz="3200" b="1"/>
              <a:t>Suits your subject area</a:t>
            </a:r>
            <a:endParaRPr sz="3200" b="1"/>
          </a:p>
          <a:p>
            <a:pPr marL="608965" indent="-507365">
              <a:buSzPts val="2400"/>
            </a:pPr>
            <a:r>
              <a:rPr lang="en" sz="3200" b="1"/>
              <a:t>Suits the reading material</a:t>
            </a:r>
            <a:endParaRPr sz="3200" b="1"/>
          </a:p>
          <a:p>
            <a:pPr marL="608965" indent="-507365">
              <a:buSzPts val="2400"/>
            </a:pPr>
            <a:r>
              <a:rPr lang="en" sz="3200" b="1"/>
              <a:t>You feel comfortable with</a:t>
            </a:r>
            <a:endParaRPr sz="3200" b="1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3200" b="1"/>
              <a:t>Create an activity for reading in your next class.</a:t>
            </a:r>
            <a:endParaRPr sz="3200" b="1"/>
          </a:p>
        </p:txBody>
      </p:sp>
    </p:spTree>
    <p:extLst>
      <p:ext uri="{BB962C8B-B14F-4D97-AF65-F5344CB8AC3E}">
        <p14:creationId xmlns:p14="http://schemas.microsoft.com/office/powerpoint/2010/main" val="1673273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7ACF8B1-CD1C-1563-66CC-E378D6516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-5949"/>
            <a:ext cx="9054860" cy="68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5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13E20-9A1D-3152-D9AD-B71F0104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064"/>
            <a:ext cx="10634472" cy="982696"/>
          </a:xfrm>
        </p:spPr>
        <p:txBody>
          <a:bodyPr/>
          <a:lstStyle/>
          <a:p>
            <a:r>
              <a:rPr lang="en-GB" sz="4000" b="1">
                <a:ea typeface="+mj-lt"/>
                <a:cs typeface="+mj-lt"/>
              </a:rPr>
              <a:t>Leadership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1EECF-FE88-A06B-1DA6-906B8E1BC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331847"/>
            <a:ext cx="10911803" cy="50001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4000">
                <a:ea typeface="+mn-lt"/>
                <a:cs typeface="+mn-lt"/>
              </a:rPr>
              <a:t>Creates a vision and builds the capacity of their team to achieve that vision.</a:t>
            </a:r>
            <a:endParaRPr lang="en-US" sz="4000">
              <a:ea typeface="+mn-lt"/>
              <a:cs typeface="+mn-lt"/>
            </a:endParaRPr>
          </a:p>
          <a:p>
            <a:endParaRPr lang="en-GB" sz="4000">
              <a:ea typeface="+mn-lt"/>
              <a:cs typeface="+mn-lt"/>
            </a:endParaRPr>
          </a:p>
          <a:p>
            <a:r>
              <a:rPr lang="en-GB" sz="4000">
                <a:ea typeface="+mn-lt"/>
                <a:cs typeface="+mn-lt"/>
              </a:rPr>
              <a:t>A good leader usually brings </a:t>
            </a:r>
            <a:endParaRPr lang="en-US" sz="4000">
              <a:ea typeface="+mn-lt"/>
              <a:cs typeface="+mn-lt"/>
            </a:endParaRPr>
          </a:p>
          <a:p>
            <a:r>
              <a:rPr lang="en-GB" sz="4000">
                <a:ea typeface="+mn-lt"/>
                <a:cs typeface="+mn-lt"/>
              </a:rPr>
              <a:t>about change for the better.</a:t>
            </a:r>
            <a:endParaRPr lang="en-US" sz="4000"/>
          </a:p>
          <a:p>
            <a:endParaRPr lang="en-GB" sz="4000">
              <a:ea typeface="+mn-lt"/>
              <a:cs typeface="+mn-lt"/>
            </a:endParaRPr>
          </a:p>
          <a:p>
            <a:r>
              <a:rPr lang="en-GB" sz="4000">
                <a:ea typeface="+mn-lt"/>
                <a:cs typeface="+mn-lt"/>
              </a:rPr>
              <a:t>A good leader brings everyone on the journey.</a:t>
            </a:r>
            <a:endParaRPr lang="en-US" sz="4000"/>
          </a:p>
          <a:p>
            <a:endParaRPr lang="en-US"/>
          </a:p>
        </p:txBody>
      </p:sp>
      <p:pic>
        <p:nvPicPr>
          <p:cNvPr id="4" name="Picture 4" descr="A picture containing text, sky, sign, outdoor&#10;&#10;Description automatically generated">
            <a:extLst>
              <a:ext uri="{FF2B5EF4-FFF2-40B4-BE49-F238E27FC236}">
                <a16:creationId xmlns:a16="http://schemas.microsoft.com/office/drawing/2014/main" id="{B5AEAADC-C7D2-C8DB-288B-B5E4A0F5D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83443" y="20574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862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AAC00-87A1-0E04-513F-6F7E64D14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In closing..</a:t>
            </a:r>
            <a:r>
              <a:rPr lang="en-US" b="1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B40A1-943E-72F0-9A85-A337A1A85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549" y="1536633"/>
            <a:ext cx="11706446" cy="3120427"/>
          </a:xfrm>
        </p:spPr>
        <p:txBody>
          <a:bodyPr/>
          <a:lstStyle/>
          <a:p>
            <a:pPr marL="608965" indent="-456565"/>
            <a:r>
              <a:rPr lang="en-US" sz="3600" dirty="0">
                <a:solidFill>
                  <a:schemeClr val="tx1"/>
                </a:solidFill>
              </a:rPr>
              <a:t>What is a new learning for you?</a:t>
            </a:r>
          </a:p>
          <a:p>
            <a:pPr marL="608965" indent="-456565">
              <a:lnSpc>
                <a:spcPct val="114999"/>
              </a:lnSpc>
            </a:pPr>
            <a:endParaRPr lang="en-US" sz="3600" dirty="0">
              <a:solidFill>
                <a:schemeClr val="tx1"/>
              </a:solidFill>
            </a:endParaRPr>
          </a:p>
          <a:p>
            <a:pPr marL="608965" indent="-456565">
              <a:lnSpc>
                <a:spcPct val="114999"/>
              </a:lnSpc>
            </a:pPr>
            <a:r>
              <a:rPr lang="en-US" sz="3600" dirty="0">
                <a:solidFill>
                  <a:schemeClr val="tx1"/>
                </a:solidFill>
              </a:rPr>
              <a:t>What difference will this make to your work?</a:t>
            </a:r>
          </a:p>
          <a:p>
            <a:pPr marL="152400" indent="0">
              <a:lnSpc>
                <a:spcPct val="114999"/>
              </a:lnSpc>
              <a:buNone/>
            </a:pPr>
            <a:endParaRPr lang="en-US" sz="3600" dirty="0">
              <a:solidFill>
                <a:schemeClr val="tx1"/>
              </a:solidFill>
            </a:endParaRPr>
          </a:p>
          <a:p>
            <a:pPr marL="608965" indent="-456565">
              <a:lnSpc>
                <a:spcPct val="114999"/>
              </a:lnSpc>
            </a:pPr>
            <a:r>
              <a:rPr lang="en-US" sz="3600" dirty="0">
                <a:solidFill>
                  <a:schemeClr val="tx1"/>
                </a:solidFill>
              </a:rPr>
              <a:t>How can you make the most of this learning?</a:t>
            </a:r>
          </a:p>
          <a:p>
            <a:pPr marL="152400" indent="0">
              <a:lnSpc>
                <a:spcPct val="114999"/>
              </a:lnSpc>
              <a:buNone/>
            </a:pPr>
            <a:endParaRPr lang="en-US" sz="1600" dirty="0"/>
          </a:p>
          <a:p>
            <a:pPr marL="152400" indent="0">
              <a:lnSpc>
                <a:spcPct val="114999"/>
              </a:lnSpc>
              <a:buNone/>
            </a:pPr>
            <a:r>
              <a:rPr lang="en-US" sz="2400" dirty="0"/>
              <a:t>Feel free to contact me:</a:t>
            </a:r>
          </a:p>
          <a:p>
            <a:pPr marL="152400" indent="0">
              <a:lnSpc>
                <a:spcPct val="114999"/>
              </a:lnSpc>
              <a:buNone/>
            </a:pPr>
            <a:r>
              <a:rPr lang="en-US" sz="2400" dirty="0"/>
              <a:t>Tracey Ferguson: tracey.ferguson@education.vic.gov.au</a:t>
            </a:r>
          </a:p>
          <a:p>
            <a:pPr marL="152400" indent="0">
              <a:lnSpc>
                <a:spcPct val="114999"/>
              </a:lnSpc>
              <a:buNone/>
            </a:pPr>
            <a:r>
              <a:rPr lang="en-US" sz="2400" dirty="0"/>
              <a:t>Observations are welcome @ Officer Secondary College</a:t>
            </a:r>
          </a:p>
        </p:txBody>
      </p:sp>
    </p:spTree>
    <p:extLst>
      <p:ext uri="{BB962C8B-B14F-4D97-AF65-F5344CB8AC3E}">
        <p14:creationId xmlns:p14="http://schemas.microsoft.com/office/powerpoint/2010/main" val="2587005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612EE356-A629-4F1A-9BAD-E21B3B10D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28B7ED41-F3D7-4286-AD0B-B4A216D7E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410" y="489853"/>
            <a:ext cx="3990149" cy="5858102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13E20-9A1D-3152-D9AD-B71F0104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55" y="976152"/>
            <a:ext cx="3555211" cy="5024920"/>
          </a:xfrm>
        </p:spPr>
        <p:txBody>
          <a:bodyPr anchor="ctr">
            <a:normAutofit/>
          </a:bodyPr>
          <a:lstStyle/>
          <a:p>
            <a:r>
              <a:rPr lang="en-GB" b="1">
                <a:ea typeface="+mj-lt"/>
                <a:cs typeface="+mj-lt"/>
              </a:rPr>
              <a:t>Creates a vision – builds capacity</a:t>
            </a:r>
          </a:p>
        </p:txBody>
      </p:sp>
      <p:cxnSp>
        <p:nvCxnSpPr>
          <p:cNvPr id="18" name="Straight Connector 20">
            <a:extLst>
              <a:ext uri="{FF2B5EF4-FFF2-40B4-BE49-F238E27FC236}">
                <a16:creationId xmlns:a16="http://schemas.microsoft.com/office/drawing/2014/main" id="{0317483B-E60B-4F41-9448-D757B9FCD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2">
            <a:extLst>
              <a:ext uri="{FF2B5EF4-FFF2-40B4-BE49-F238E27FC236}">
                <a16:creationId xmlns:a16="http://schemas.microsoft.com/office/drawing/2014/main" id="{2EB44B66-1945-4638-8E9A-4F49493D7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2AEB5B17-7984-1361-F2E6-AFE09F3DCF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848125"/>
              </p:ext>
            </p:extLst>
          </p:nvPr>
        </p:nvGraphicFramePr>
        <p:xfrm>
          <a:off x="4796496" y="636527"/>
          <a:ext cx="6833175" cy="5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469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2EE356-A629-4F1A-9BAD-E21B3B10D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B7ED41-F3D7-4286-AD0B-B4A216D7E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410" y="489853"/>
            <a:ext cx="3990149" cy="5858102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13E20-9A1D-3152-D9AD-B71F0104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55" y="976152"/>
            <a:ext cx="3555212" cy="5024920"/>
          </a:xfrm>
        </p:spPr>
        <p:txBody>
          <a:bodyPr anchor="ctr">
            <a:normAutofit/>
          </a:bodyPr>
          <a:lstStyle/>
          <a:p>
            <a:r>
              <a:rPr lang="en-GB" sz="6200" b="1" dirty="0">
                <a:ea typeface="+mj-lt"/>
                <a:cs typeface="+mj-lt"/>
              </a:rPr>
              <a:t>Bring everyone on the journey</a:t>
            </a:r>
            <a:endParaRPr lang="en-US" sz="62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17483B-E60B-4F41-9448-D757B9FCD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B44B66-1945-4638-8E9A-4F49493D7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0E4A9C7-39BD-45B6-CC28-0FF4A98595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0537254"/>
              </p:ext>
            </p:extLst>
          </p:nvPr>
        </p:nvGraphicFramePr>
        <p:xfrm>
          <a:off x="4796496" y="636527"/>
          <a:ext cx="6833175" cy="5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9298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12EE356-A629-4F1A-9BAD-E21B3B10D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B7ED41-F3D7-4286-AD0B-B4A216D7E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410" y="489853"/>
            <a:ext cx="3990149" cy="5858102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13E20-9A1D-3152-D9AD-B71F0104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55" y="976152"/>
            <a:ext cx="3555211" cy="5024920"/>
          </a:xfrm>
        </p:spPr>
        <p:txBody>
          <a:bodyPr anchor="ctr">
            <a:normAutofit/>
          </a:bodyPr>
          <a:lstStyle/>
          <a:p>
            <a:r>
              <a:rPr lang="en-US" sz="6200" b="1"/>
              <a:t>Creates change for the better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17483B-E60B-4F41-9448-D757B9FCD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B44B66-1945-4638-8E9A-4F49493D7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A770154-21BF-76F5-E21C-F05088B638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521090"/>
              </p:ext>
            </p:extLst>
          </p:nvPr>
        </p:nvGraphicFramePr>
        <p:xfrm>
          <a:off x="4796496" y="636527"/>
          <a:ext cx="6833175" cy="5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0346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13E20-9A1D-3152-D9AD-B71F0104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064"/>
            <a:ext cx="10634472" cy="982696"/>
          </a:xfrm>
        </p:spPr>
        <p:txBody>
          <a:bodyPr/>
          <a:lstStyle/>
          <a:p>
            <a:r>
              <a:rPr lang="en-GB" sz="4000" b="1">
                <a:ea typeface="+mj-lt"/>
                <a:cs typeface="+mj-lt"/>
              </a:rPr>
              <a:t>A strong reading culture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1EECF-FE88-A06B-1DA6-906B8E1BC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693474"/>
            <a:ext cx="10911803" cy="463855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4000" dirty="0">
                <a:ea typeface="+mn-lt"/>
                <a:cs typeface="+mn-lt"/>
              </a:rPr>
              <a:t>Students are engaged in their reading – routines are in place – expectations are clear.</a:t>
            </a:r>
          </a:p>
          <a:p>
            <a:endParaRPr lang="en-GB" sz="1000" dirty="0">
              <a:ea typeface="+mn-lt"/>
              <a:cs typeface="+mn-lt"/>
            </a:endParaRPr>
          </a:p>
          <a:p>
            <a:r>
              <a:rPr lang="en-GB" sz="4000" dirty="0">
                <a:ea typeface="+mn-lt"/>
                <a:cs typeface="+mn-lt"/>
              </a:rPr>
              <a:t>Data shows that students regularly and consistently make growth</a:t>
            </a:r>
            <a:endParaRPr lang="en-US" dirty="0"/>
          </a:p>
          <a:p>
            <a:endParaRPr lang="en-GB" sz="1000" dirty="0">
              <a:ea typeface="+mn-lt"/>
              <a:cs typeface="+mn-lt"/>
            </a:endParaRPr>
          </a:p>
          <a:p>
            <a:r>
              <a:rPr lang="en-GB" sz="4000" dirty="0">
                <a:ea typeface="+mn-lt"/>
                <a:cs typeface="+mn-lt"/>
              </a:rPr>
              <a:t>Evidence of reading is visible across the school 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480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9">
            <a:extLst>
              <a:ext uri="{FF2B5EF4-FFF2-40B4-BE49-F238E27FC236}">
                <a16:creationId xmlns:a16="http://schemas.microsoft.com/office/drawing/2014/main" id="{612EE356-A629-4F1A-9BAD-E21B3B10D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1">
            <a:extLst>
              <a:ext uri="{FF2B5EF4-FFF2-40B4-BE49-F238E27FC236}">
                <a16:creationId xmlns:a16="http://schemas.microsoft.com/office/drawing/2014/main" id="{28B7ED41-F3D7-4286-AD0B-B4A216D7E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410" y="489853"/>
            <a:ext cx="3990149" cy="5858102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13E20-9A1D-3152-D9AD-B71F0104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55" y="976152"/>
            <a:ext cx="3555211" cy="5024920"/>
          </a:xfrm>
        </p:spPr>
        <p:txBody>
          <a:bodyPr anchor="ctr">
            <a:normAutofit/>
          </a:bodyPr>
          <a:lstStyle/>
          <a:p>
            <a:r>
              <a:rPr lang="en-GB" b="1">
                <a:ea typeface="+mj-lt"/>
                <a:cs typeface="+mj-lt"/>
              </a:rPr>
              <a:t>Kids are engaged in reading!</a:t>
            </a:r>
          </a:p>
        </p:txBody>
      </p:sp>
      <p:cxnSp>
        <p:nvCxnSpPr>
          <p:cNvPr id="39" name="Straight Connector 33">
            <a:extLst>
              <a:ext uri="{FF2B5EF4-FFF2-40B4-BE49-F238E27FC236}">
                <a16:creationId xmlns:a16="http://schemas.microsoft.com/office/drawing/2014/main" id="{0317483B-E60B-4F41-9448-D757B9FCD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EB44B66-1945-4638-8E9A-4F49493D7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2AEB5B17-7984-1361-F2E6-AFE09F3DCF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0820343"/>
              </p:ext>
            </p:extLst>
          </p:nvPr>
        </p:nvGraphicFramePr>
        <p:xfrm>
          <a:off x="4796496" y="636527"/>
          <a:ext cx="6833175" cy="5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2010296"/>
      </p:ext>
    </p:extLst>
  </p:cSld>
  <p:clrMapOvr>
    <a:masterClrMapping/>
  </p:clrMapOvr>
</p:sld>
</file>

<file path=ppt/theme/theme1.xml><?xml version="1.0" encoding="utf-8"?>
<a:theme xmlns:a="http://schemas.openxmlformats.org/drawingml/2006/main" name="LevelVTI">
  <a:themeElements>
    <a:clrScheme name="AnalogousFromRegularSeedRightStep">
      <a:dk1>
        <a:srgbClr val="000000"/>
      </a:dk1>
      <a:lt1>
        <a:srgbClr val="FFFFFF"/>
      </a:lt1>
      <a:dk2>
        <a:srgbClr val="3C3122"/>
      </a:dk2>
      <a:lt2>
        <a:srgbClr val="E2E7E8"/>
      </a:lt2>
      <a:accent1>
        <a:srgbClr val="C3614D"/>
      </a:accent1>
      <a:accent2>
        <a:srgbClr val="B1813B"/>
      </a:accent2>
      <a:accent3>
        <a:srgbClr val="A7A842"/>
      </a:accent3>
      <a:accent4>
        <a:srgbClr val="7FB13B"/>
      </a:accent4>
      <a:accent5>
        <a:srgbClr val="59B748"/>
      </a:accent5>
      <a:accent6>
        <a:srgbClr val="3BB159"/>
      </a:accent6>
      <a:hlink>
        <a:srgbClr val="358EA1"/>
      </a:hlink>
      <a:folHlink>
        <a:srgbClr val="7F7F7F"/>
      </a:folHlink>
    </a:clrScheme>
    <a:fontScheme name="Seaford">
      <a:majorFont>
        <a:latin typeface="Seaford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</TotalTime>
  <Words>1570</Words>
  <Application>Microsoft Office PowerPoint</Application>
  <PresentationFormat>Widescreen</PresentationFormat>
  <Paragraphs>237</Paragraphs>
  <Slides>40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open sans</vt:lpstr>
      <vt:lpstr>Roboto</vt:lpstr>
      <vt:lpstr>Roboto Slab</vt:lpstr>
      <vt:lpstr>Seaford</vt:lpstr>
      <vt:lpstr>LevelVTI</vt:lpstr>
      <vt:lpstr>Simple Light</vt:lpstr>
      <vt:lpstr>Marina</vt:lpstr>
      <vt:lpstr>Lead the creation and promotion of a strong reading culture across your school.</vt:lpstr>
      <vt:lpstr>Starter...</vt:lpstr>
      <vt:lpstr>How to lead and promote a strong reading culture</vt:lpstr>
      <vt:lpstr>Leadership</vt:lpstr>
      <vt:lpstr>Creates a vision – builds capacity</vt:lpstr>
      <vt:lpstr>Bring everyone on the journey</vt:lpstr>
      <vt:lpstr>Creates change for the better</vt:lpstr>
      <vt:lpstr>A strong reading culture</vt:lpstr>
      <vt:lpstr>Kids are engaged in reading!</vt:lpstr>
      <vt:lpstr>Use of data as evidence</vt:lpstr>
      <vt:lpstr>Evidence of reading across the school.</vt:lpstr>
      <vt:lpstr>Identifying a problem of practice</vt:lpstr>
      <vt:lpstr>Leading change  </vt:lpstr>
      <vt:lpstr>Kotter's 8 step Model of Change</vt:lpstr>
      <vt:lpstr>Kotter's 8 step Model of Change</vt:lpstr>
      <vt:lpstr>Kotter's 8 step Model of Change</vt:lpstr>
      <vt:lpstr>Recognise staff contribution</vt:lpstr>
      <vt:lpstr>Reading promotion</vt:lpstr>
      <vt:lpstr>Reading promotion</vt:lpstr>
      <vt:lpstr>Dress up!</vt:lpstr>
      <vt:lpstr>Reading promotion</vt:lpstr>
      <vt:lpstr>Reading promotion</vt:lpstr>
      <vt:lpstr>Reading promotion</vt:lpstr>
      <vt:lpstr>Guskey model of professional learning</vt:lpstr>
      <vt:lpstr>Guskey model of teacher change</vt:lpstr>
      <vt:lpstr>Guskey model of teacher change</vt:lpstr>
      <vt:lpstr>Talking data... As an Instructional Leader, I am familiar with data sets that I can access to support my practice</vt:lpstr>
      <vt:lpstr>Bringing it all together </vt:lpstr>
      <vt:lpstr>Creating a whole school reading model</vt:lpstr>
      <vt:lpstr>Objectives</vt:lpstr>
      <vt:lpstr>PowerPoint Presentation</vt:lpstr>
      <vt:lpstr>PowerPoint Presentation</vt:lpstr>
      <vt:lpstr>PowerPoint Presentation</vt:lpstr>
      <vt:lpstr>We can change our results...</vt:lpstr>
      <vt:lpstr>Building a reading culture</vt:lpstr>
      <vt:lpstr>Teachers as readers – skills readers use</vt:lpstr>
      <vt:lpstr>What good readers do...</vt:lpstr>
      <vt:lpstr>Whole school reading strategies...</vt:lpstr>
      <vt:lpstr>PowerPoint Presentation</vt:lpstr>
      <vt:lpstr>In closing...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Tracey Ferguson</dc:creator>
  <cp:lastModifiedBy>Tracey Ferguson</cp:lastModifiedBy>
  <cp:revision>2</cp:revision>
  <dcterms:created xsi:type="dcterms:W3CDTF">2022-09-30T00:59:25Z</dcterms:created>
  <dcterms:modified xsi:type="dcterms:W3CDTF">2022-11-24T08:37:44Z</dcterms:modified>
</cp:coreProperties>
</file>